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17" r:id="rId1"/>
    <p:sldMasterId id="2147483731" r:id="rId2"/>
  </p:sldMasterIdLst>
  <p:notesMasterIdLst>
    <p:notesMasterId r:id="rId14"/>
  </p:notesMasterIdLst>
  <p:handoutMasterIdLst>
    <p:handoutMasterId r:id="rId15"/>
  </p:handoutMasterIdLst>
  <p:sldIdLst>
    <p:sldId id="256" r:id="rId3"/>
    <p:sldId id="283" r:id="rId4"/>
    <p:sldId id="294" r:id="rId5"/>
    <p:sldId id="274" r:id="rId6"/>
    <p:sldId id="268" r:id="rId7"/>
    <p:sldId id="417" r:id="rId8"/>
    <p:sldId id="418" r:id="rId9"/>
    <p:sldId id="419" r:id="rId10"/>
    <p:sldId id="414" r:id="rId11"/>
    <p:sldId id="415" r:id="rId12"/>
    <p:sldId id="416" r:id="rId13"/>
  </p:sldIdLst>
  <p:sldSz cx="17340263" cy="97536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53585F"/>
              </a:solidFill>
              <a:prstDash val="solid"/>
              <a:miter lim="400000"/>
            </a:ln>
          </a:top>
          <a:bottom>
            <a:ln w="12700" cap="flat">
              <a:solidFill>
                <a:srgbClr val="53585F"/>
              </a:solidFill>
              <a:prstDash val="solid"/>
              <a:miter lim="400000"/>
            </a:ln>
          </a:bottom>
          <a:insideH>
            <a:ln w="12700" cap="flat">
              <a:solidFill>
                <a:srgbClr val="53585F"/>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0" cap="flat">
              <a:noFill/>
              <a:miter lim="400000"/>
            </a:ln>
          </a:right>
          <a:top>
            <a:ln w="12700" cap="flat">
              <a:solidFill>
                <a:srgbClr val="DCDEE0"/>
              </a:solidFill>
              <a:prstDash val="solid"/>
              <a:miter lim="400000"/>
            </a:ln>
          </a:top>
          <a:bottom>
            <a:ln w="12700" cap="flat">
              <a:solidFill>
                <a:srgbClr val="DCDEE0"/>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53585F"/>
              </a:solidFill>
              <a:prstDash val="solid"/>
              <a:miter lim="400000"/>
            </a:ln>
          </a:top>
          <a:bottom>
            <a:ln w="12700" cap="flat">
              <a:noFill/>
              <a:miter lim="400000"/>
            </a:ln>
          </a:bottom>
          <a:insideH>
            <a:ln w="12700" cap="flat">
              <a:solidFill>
                <a:srgbClr val="53585F"/>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53585F"/>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A2A1A6"/>
              </a:solidFill>
              <a:prstDash val="solid"/>
              <a:miter lim="400000"/>
            </a:ln>
          </a:top>
          <a:bottom>
            <a:ln w="12700" cap="flat">
              <a:solidFill>
                <a:srgbClr val="A2A1A6"/>
              </a:solidFill>
              <a:prstDash val="solid"/>
              <a:miter lim="400000"/>
            </a:ln>
          </a:bottom>
          <a:insideH>
            <a:ln w="12700" cap="flat">
              <a:solidFill>
                <a:srgbClr val="A2A1A6"/>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18181"/>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EEE7283C-3CF3-47DC-8721-378D4A62B22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12700" cap="flat">
              <a:noFill/>
              <a:miter lim="400000"/>
            </a:ln>
          </a:insideV>
        </a:tcBdr>
        <a:fill>
          <a:noFill/>
        </a:fill>
      </a:tcStyle>
    </a:wholeTbl>
    <a:band2H>
      <a:tcTxStyle/>
      <a:tcStyle>
        <a:tcBdr/>
        <a:fill>
          <a:solidFill>
            <a:srgbClr val="A6AAA9">
              <a:alpha val="11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rnd">
              <a:solidFill>
                <a:srgbClr val="A6AAA9"/>
              </a:solidFill>
              <a:custDash>
                <a:ds d="100000" sp="200000"/>
              </a:custDash>
              <a:miter lim="400000"/>
            </a:ln>
          </a:top>
          <a:bottom>
            <a:ln w="12700" cap="flat">
              <a:noFill/>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60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25400" cap="rnd">
              <a:solidFill>
                <a:srgbClr val="A6AAA9"/>
              </a:solidFill>
              <a:custDash>
                <a:ds d="100000" sp="200000"/>
              </a:custDash>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50000"/>
            </a:schemeClr>
          </a:solidFill>
        </a:fill>
      </a:tcStyle>
    </a:firstRow>
  </a:tblStyle>
  <a:tblStyle styleId="{CF821DB8-F4EB-4A41-A1BA-3FCAFE7338EE}" styleName="">
    <a:tblBg/>
    <a:wholeTbl>
      <a:tcTxStyle b="off" i="off">
        <a:fontRef idx="minor">
          <a:srgbClr val="3D3E3F">
            <a:alpha val="90000"/>
          </a:srgbClr>
        </a:fontRef>
        <a:srgbClr val="3D3E3F">
          <a:alpha val="90000"/>
        </a:srgbClr>
      </a:tcTxStyle>
      <a:tcStyle>
        <a:tcBdr>
          <a:left>
            <a:ln w="12700" cap="flat">
              <a:solidFill>
                <a:schemeClr val="accent2">
                  <a:satOff val="1875"/>
                  <a:lumOff val="16453"/>
                  <a:alpha val="50000"/>
                </a:schemeClr>
              </a:solidFill>
              <a:prstDash val="solid"/>
              <a:miter lim="400000"/>
            </a:ln>
          </a:left>
          <a:right>
            <a:ln w="12700" cap="flat">
              <a:solidFill>
                <a:schemeClr val="accent2">
                  <a:satOff val="1875"/>
                  <a:lumOff val="16453"/>
                  <a:alpha val="50000"/>
                </a:schemeClr>
              </a:solidFill>
              <a:prstDash val="solid"/>
              <a:miter lim="400000"/>
            </a:ln>
          </a:right>
          <a:top>
            <a:ln w="12700" cap="flat">
              <a:solidFill>
                <a:schemeClr val="accent2">
                  <a:satOff val="1875"/>
                  <a:lumOff val="16453"/>
                  <a:alpha val="50000"/>
                </a:schemeClr>
              </a:solidFill>
              <a:prstDash val="solid"/>
              <a:miter lim="400000"/>
            </a:ln>
          </a:top>
          <a:bottom>
            <a:ln w="12700" cap="flat">
              <a:solidFill>
                <a:schemeClr val="accent2">
                  <a:satOff val="1875"/>
                  <a:lumOff val="16453"/>
                  <a:alpha val="50000"/>
                </a:schemeClr>
              </a:solidFill>
              <a:prstDash val="solid"/>
              <a:miter lim="400000"/>
            </a:ln>
          </a:bottom>
          <a:insideH>
            <a:ln w="12700" cap="flat">
              <a:solidFill>
                <a:schemeClr val="accent2">
                  <a:satOff val="1875"/>
                  <a:lumOff val="16453"/>
                  <a:alpha val="50000"/>
                </a:schemeClr>
              </a:solidFill>
              <a:prstDash val="solid"/>
              <a:miter lim="400000"/>
            </a:ln>
          </a:insideH>
          <a:insideV>
            <a:ln w="12700" cap="flat">
              <a:solidFill>
                <a:schemeClr val="accent2">
                  <a:satOff val="1875"/>
                  <a:lumOff val="16453"/>
                  <a:alpha val="50000"/>
                </a:schemeClr>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chemeClr val="accent2">
                  <a:satOff val="1875"/>
                  <a:lumOff val="16453"/>
                  <a:alpha val="50000"/>
                </a:schemeClr>
              </a:solidFill>
              <a:prstDash val="solid"/>
              <a:miter lim="400000"/>
            </a:ln>
          </a:insideV>
        </a:tcBdr>
        <a:fill>
          <a:solidFill>
            <a:schemeClr val="accent2">
              <a:satOff val="1875"/>
              <a:lumOff val="16453"/>
              <a:alpha val="30000"/>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85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64999"/>
            </a:schemeClr>
          </a:solidFill>
        </a:fill>
      </a:tcStyle>
    </a:firstRow>
  </a:tblStyle>
  <a:tblStyle styleId="{33BA23B1-9221-436E-865A-0063620EA4FD}" styleName="">
    <a:tblBg/>
    <a:wholeTbl>
      <a:tcTxStyle b="off" i="off">
        <a:fontRef idx="minor">
          <a:srgbClr val="3D3E3F">
            <a:alpha val="90000"/>
          </a:srgbClr>
        </a:fontRef>
        <a:srgbClr val="3D3E3F">
          <a:alpha val="90000"/>
        </a:srgbClr>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3585F">
              <a:alpha val="57000"/>
            </a:srgbClr>
          </a:solid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A6AAA9"/>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2708684C-4D16-4618-839F-0558EEFCDFE6}" styleName="">
    <a:tblBg/>
    <a:wholeTbl>
      <a:tcTxStyle b="off" i="off">
        <a:fontRef idx="minor">
          <a:srgbClr val="53585F"/>
        </a:fontRef>
        <a:srgbClr val="53585F"/>
      </a:tcTxStyle>
      <a:tcStyle>
        <a:tcBdr>
          <a:left>
            <a:ln w="25400" cap="rnd">
              <a:solidFill>
                <a:schemeClr val="accent1">
                  <a:satOff val="8779"/>
                  <a:lumOff val="16332"/>
                </a:schemeClr>
              </a:solidFill>
              <a:custDash>
                <a:ds d="100000" sp="200000"/>
              </a:custDash>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wholeTbl>
    <a:band2H>
      <a:tcTxStyle/>
      <a:tcStyle>
        <a:tcBdr/>
        <a:fill>
          <a:solidFill>
            <a:srgbClr val="DCDEE0"/>
          </a:solidFill>
        </a:fill>
      </a:tcStyle>
    </a:band2H>
    <a:firstCol>
      <a:tcTxStyle b="off" i="off">
        <a:fontRef idx="minor">
          <a:srgbClr val="818181"/>
        </a:fontRef>
        <a:srgbClr val="818181"/>
      </a:tcTxStyle>
      <a:tcStyle>
        <a:tcBdr>
          <a:left>
            <a:ln w="12700" cap="flat">
              <a:noFill/>
              <a:miter lim="400000"/>
            </a:ln>
          </a:left>
          <a:right>
            <a:ln w="25400" cap="flat">
              <a:solidFill>
                <a:schemeClr val="accent1">
                  <a:satOff val="8779"/>
                  <a:lumOff val="16332"/>
                </a:schemeClr>
              </a:solidFill>
              <a:prstDash val="solid"/>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flat">
              <a:solidFill>
                <a:schemeClr val="accent1">
                  <a:satOff val="8779"/>
                  <a:lumOff val="16332"/>
                </a:schemeClr>
              </a:solidFill>
              <a:prstDash val="solid"/>
              <a:miter lim="400000"/>
            </a:ln>
          </a:insideV>
        </a:tcBdr>
        <a:fill>
          <a:noFill/>
        </a:fill>
      </a:tcStyle>
    </a:firstCol>
    <a:lastRow>
      <a:tcTxStyle b="off" i="off">
        <a:fontRef idx="minor">
          <a:srgbClr val="818181"/>
        </a:fontRef>
        <a:srgbClr val="81818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25400" cap="flat">
              <a:solidFill>
                <a:schemeClr val="accent1">
                  <a:satOff val="8779"/>
                  <a:lumOff val="16332"/>
                </a:schemeClr>
              </a:solidFill>
              <a:prstDash val="solid"/>
              <a:miter lim="400000"/>
            </a:ln>
          </a:top>
          <a:bottom>
            <a:ln w="12700" cap="flat">
              <a:noFill/>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lastRow>
    <a:firstRow>
      <a:tcTxStyle b="off" i="off">
        <a:fontRef idx="minor">
          <a:schemeClr val="accent1"/>
        </a:fontRef>
        <a:schemeClr val="accent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12700" cap="flat">
              <a:noFill/>
              <a:miter lim="400000"/>
            </a:ln>
          </a:top>
          <a:bottom>
            <a:ln w="25400" cap="flat">
              <a:solidFill>
                <a:schemeClr val="accent1">
                  <a:satOff val="8779"/>
                  <a:lumOff val="16332"/>
                </a:schemeClr>
              </a:solidFill>
              <a:prstDash val="solid"/>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snapToGrid="0">
      <p:cViewPr varScale="1">
        <p:scale>
          <a:sx n="59" d="100"/>
          <a:sy n="59" d="100"/>
        </p:scale>
        <p:origin x="638" y="12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1C31D1AB-EDC7-44D3-ABCB-431BA7C3CF0E}" type="datetimeFigureOut">
              <a:rPr kumimoji="1" lang="ja-JP" altLang="en-US" smtClean="0"/>
              <a:t>2024/2/19</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C06082ED-D3DD-45C5-BA10-ED84E2B22BE1}" type="slidenum">
              <a:rPr kumimoji="1" lang="ja-JP" altLang="en-US" smtClean="0"/>
              <a:t>‹#›</a:t>
            </a:fld>
            <a:endParaRPr kumimoji="1" lang="ja-JP" altLang="en-US"/>
          </a:p>
        </p:txBody>
      </p:sp>
    </p:spTree>
    <p:extLst>
      <p:ext uri="{BB962C8B-B14F-4D97-AF65-F5344CB8AC3E}">
        <p14:creationId xmlns:p14="http://schemas.microsoft.com/office/powerpoint/2010/main" val="1206376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79375" y="739775"/>
            <a:ext cx="6577013" cy="3700463"/>
          </a:xfrm>
          <a:prstGeom prst="rect">
            <a:avLst/>
          </a:prstGeom>
        </p:spPr>
        <p:txBody>
          <a:bodyPr/>
          <a:lstStyle/>
          <a:p>
            <a:endParaRPr/>
          </a:p>
        </p:txBody>
      </p:sp>
      <p:sp>
        <p:nvSpPr>
          <p:cNvPr id="117" name="Shape 117"/>
          <p:cNvSpPr>
            <a:spLocks noGrp="1"/>
          </p:cNvSpPr>
          <p:nvPr>
            <p:ph type="body" sz="quarter" idx="1"/>
          </p:nvPr>
        </p:nvSpPr>
        <p:spPr>
          <a:xfrm>
            <a:off x="898102" y="4686499"/>
            <a:ext cx="4939560" cy="4439841"/>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167533" y="1599331"/>
            <a:ext cx="13005197" cy="3395698"/>
          </a:xfrm>
        </p:spPr>
        <p:txBody>
          <a:bodyPr anchor="b">
            <a:normAutofit/>
          </a:bodyPr>
          <a:lstStyle>
            <a:lvl1pPr algn="ctr">
              <a:defRPr sz="8533"/>
            </a:lvl1pPr>
          </a:lstStyle>
          <a:p>
            <a:r>
              <a:rPr lang="ja-JP" altLang="en-US"/>
              <a:t>マスター タイトルの書式設定</a:t>
            </a:r>
            <a:endParaRPr lang="en-US" dirty="0"/>
          </a:p>
        </p:txBody>
      </p:sp>
      <p:sp>
        <p:nvSpPr>
          <p:cNvPr id="3" name="Subtitle 2"/>
          <p:cNvSpPr>
            <a:spLocks noGrp="1"/>
          </p:cNvSpPr>
          <p:nvPr>
            <p:ph type="subTitle" idx="1"/>
          </p:nvPr>
        </p:nvSpPr>
        <p:spPr>
          <a:xfrm>
            <a:off x="2167533" y="5122898"/>
            <a:ext cx="13005197" cy="2354862"/>
          </a:xfrm>
        </p:spPr>
        <p:txBody>
          <a:bodyPr>
            <a:normAutofit/>
          </a:bodyPr>
          <a:lstStyle>
            <a:lvl1pPr marL="0" indent="0" algn="ctr">
              <a:buNone/>
              <a:defRPr sz="3413">
                <a:solidFill>
                  <a:schemeClr val="tx1">
                    <a:lumMod val="75000"/>
                    <a:lumOff val="25000"/>
                  </a:schemeClr>
                </a:solidFill>
              </a:defRPr>
            </a:lvl1pPr>
            <a:lvl2pPr marL="650230" indent="0" algn="ctr">
              <a:buNone/>
              <a:defRPr sz="3982"/>
            </a:lvl2pPr>
            <a:lvl3pPr marL="1300460" indent="0" algn="ctr">
              <a:buNone/>
              <a:defRPr sz="3413"/>
            </a:lvl3pPr>
            <a:lvl4pPr marL="1950690" indent="0" algn="ctr">
              <a:buNone/>
              <a:defRPr sz="2844"/>
            </a:lvl4pPr>
            <a:lvl5pPr marL="2600919" indent="0" algn="ctr">
              <a:buNone/>
              <a:defRPr sz="2844"/>
            </a:lvl5pPr>
            <a:lvl6pPr marL="3251149" indent="0" algn="ctr">
              <a:buNone/>
              <a:defRPr sz="2844"/>
            </a:lvl6pPr>
            <a:lvl7pPr marL="3901379" indent="0" algn="ctr">
              <a:buNone/>
              <a:defRPr sz="2844"/>
            </a:lvl7pPr>
            <a:lvl8pPr marL="4551609" indent="0" algn="ctr">
              <a:buNone/>
              <a:defRPr sz="2844"/>
            </a:lvl8pPr>
            <a:lvl9pPr marL="5201839" indent="0" algn="ctr">
              <a:buNone/>
              <a:defRPr sz="284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91657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51481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409126" y="512515"/>
            <a:ext cx="3738994" cy="8265725"/>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1192143" y="512515"/>
            <a:ext cx="11000229" cy="826572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473725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8800015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48" name="タイトルテキスト"/>
          <p:cNvSpPr txBox="1">
            <a:spLocks noGrp="1"/>
          </p:cNvSpPr>
          <p:nvPr>
            <p:ph type="title"/>
          </p:nvPr>
        </p:nvSpPr>
        <p:spPr>
          <a:prstGeom prst="rect">
            <a:avLst/>
          </a:prstGeom>
        </p:spPr>
        <p:txBody>
          <a:bodyPr/>
          <a:lstStyle/>
          <a:p>
            <a:r>
              <a:t>タイトルテキスト</a:t>
            </a:r>
          </a:p>
        </p:txBody>
      </p:sp>
      <p:sp>
        <p:nvSpPr>
          <p:cNvPr id="49"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0384797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67533" y="1596249"/>
            <a:ext cx="13005197" cy="3395698"/>
          </a:xfrm>
        </p:spPr>
        <p:txBody>
          <a:bodyPr anchor="b"/>
          <a:lstStyle>
            <a:lvl1pPr algn="ctr">
              <a:defRPr sz="8533"/>
            </a:lvl1pPr>
          </a:lstStyle>
          <a:p>
            <a:r>
              <a:rPr kumimoji="1" lang="ja-JP" altLang="en-US"/>
              <a:t>マスター タイトルの書式設定</a:t>
            </a:r>
          </a:p>
        </p:txBody>
      </p:sp>
      <p:sp>
        <p:nvSpPr>
          <p:cNvPr id="3" name="サブタイトル 2"/>
          <p:cNvSpPr>
            <a:spLocks noGrp="1"/>
          </p:cNvSpPr>
          <p:nvPr>
            <p:ph type="subTitle" idx="1"/>
          </p:nvPr>
        </p:nvSpPr>
        <p:spPr>
          <a:xfrm>
            <a:off x="2167533" y="5122898"/>
            <a:ext cx="13005197" cy="2354862"/>
          </a:xfrm>
        </p:spPr>
        <p:txBody>
          <a:bodyPr/>
          <a:lstStyle>
            <a:lvl1pPr marL="0" indent="0" algn="ctr">
              <a:buNone/>
              <a:defRPr sz="3413"/>
            </a:lvl1pPr>
            <a:lvl2pPr marL="650230" indent="0" algn="ctr">
              <a:buNone/>
              <a:defRPr sz="2844"/>
            </a:lvl2pPr>
            <a:lvl3pPr marL="1300460" indent="0" algn="ctr">
              <a:buNone/>
              <a:defRPr sz="2560"/>
            </a:lvl3pPr>
            <a:lvl4pPr marL="1950690" indent="0" algn="ctr">
              <a:buNone/>
              <a:defRPr sz="2276"/>
            </a:lvl4pPr>
            <a:lvl5pPr marL="2600919" indent="0" algn="ctr">
              <a:buNone/>
              <a:defRPr sz="2276"/>
            </a:lvl5pPr>
            <a:lvl6pPr marL="3251149" indent="0" algn="ctr">
              <a:buNone/>
              <a:defRPr sz="2276"/>
            </a:lvl6pPr>
            <a:lvl7pPr marL="3901379" indent="0" algn="ctr">
              <a:buNone/>
              <a:defRPr sz="2276"/>
            </a:lvl7pPr>
            <a:lvl8pPr marL="4551609" indent="0" algn="ctr">
              <a:buNone/>
              <a:defRPr sz="2276"/>
            </a:lvl8pPr>
            <a:lvl9pPr marL="5201839" indent="0" algn="ctr">
              <a:buNone/>
              <a:defRPr sz="2276"/>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0610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89094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83112" y="2431628"/>
            <a:ext cx="14955977" cy="4057226"/>
          </a:xfrm>
        </p:spPr>
        <p:txBody>
          <a:bodyPr anchor="b"/>
          <a:lstStyle>
            <a:lvl1pPr>
              <a:defRPr sz="8533"/>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183112" y="6527237"/>
            <a:ext cx="14955977" cy="2133599"/>
          </a:xfrm>
        </p:spPr>
        <p:txBody>
          <a:bodyPr/>
          <a:lstStyle>
            <a:lvl1pPr marL="0" indent="0">
              <a:buNone/>
              <a:defRPr sz="3413">
                <a:solidFill>
                  <a:schemeClr val="tx1">
                    <a:tint val="75000"/>
                  </a:schemeClr>
                </a:solidFill>
              </a:defRPr>
            </a:lvl1pPr>
            <a:lvl2pPr marL="650230" indent="0">
              <a:buNone/>
              <a:defRPr sz="2844">
                <a:solidFill>
                  <a:schemeClr val="tx1">
                    <a:tint val="75000"/>
                  </a:schemeClr>
                </a:solidFill>
              </a:defRPr>
            </a:lvl2pPr>
            <a:lvl3pPr marL="1300460" indent="0">
              <a:buNone/>
              <a:defRPr sz="2560">
                <a:solidFill>
                  <a:schemeClr val="tx1">
                    <a:tint val="75000"/>
                  </a:schemeClr>
                </a:solidFill>
              </a:defRPr>
            </a:lvl3pPr>
            <a:lvl4pPr marL="1950690" indent="0">
              <a:buNone/>
              <a:defRPr sz="2276">
                <a:solidFill>
                  <a:schemeClr val="tx1">
                    <a:tint val="75000"/>
                  </a:schemeClr>
                </a:solidFill>
              </a:defRPr>
            </a:lvl4pPr>
            <a:lvl5pPr marL="2600919" indent="0">
              <a:buNone/>
              <a:defRPr sz="2276">
                <a:solidFill>
                  <a:schemeClr val="tx1">
                    <a:tint val="75000"/>
                  </a:schemeClr>
                </a:solidFill>
              </a:defRPr>
            </a:lvl5pPr>
            <a:lvl6pPr marL="3251149" indent="0">
              <a:buNone/>
              <a:defRPr sz="2276">
                <a:solidFill>
                  <a:schemeClr val="tx1">
                    <a:tint val="75000"/>
                  </a:schemeClr>
                </a:solidFill>
              </a:defRPr>
            </a:lvl6pPr>
            <a:lvl7pPr marL="3901379" indent="0">
              <a:buNone/>
              <a:defRPr sz="2276">
                <a:solidFill>
                  <a:schemeClr val="tx1">
                    <a:tint val="75000"/>
                  </a:schemeClr>
                </a:solidFill>
              </a:defRPr>
            </a:lvl7pPr>
            <a:lvl8pPr marL="4551609" indent="0">
              <a:buNone/>
              <a:defRPr sz="2276">
                <a:solidFill>
                  <a:schemeClr val="tx1">
                    <a:tint val="75000"/>
                  </a:schemeClr>
                </a:solidFill>
              </a:defRPr>
            </a:lvl8pPr>
            <a:lvl9pPr marL="5201839" indent="0">
              <a:buNone/>
              <a:defRPr sz="2276">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75357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1192143"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778508"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325774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519290"/>
            <a:ext cx="14955977" cy="1885245"/>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4403" y="2390987"/>
            <a:ext cx="7335743"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194403" y="3562773"/>
            <a:ext cx="7335743"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8778508" y="2390987"/>
            <a:ext cx="7371870"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8778508" y="3562773"/>
            <a:ext cx="7371870"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214396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040446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6103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43779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コンテンツ プレースホルダー 2"/>
          <p:cNvSpPr>
            <a:spLocks noGrp="1"/>
          </p:cNvSpPr>
          <p:nvPr>
            <p:ph idx="1"/>
          </p:nvPr>
        </p:nvSpPr>
        <p:spPr>
          <a:xfrm>
            <a:off x="7371870" y="1404338"/>
            <a:ext cx="8778508" cy="6931378"/>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87156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図プレースホルダー 2"/>
          <p:cNvSpPr>
            <a:spLocks noGrp="1"/>
          </p:cNvSpPr>
          <p:nvPr>
            <p:ph type="pic" idx="1"/>
          </p:nvPr>
        </p:nvSpPr>
        <p:spPr>
          <a:xfrm>
            <a:off x="7371870" y="1404338"/>
            <a:ext cx="8778508" cy="6931378"/>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endParaRPr kumimoji="1" lang="ja-JP" altLang="en-US"/>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55689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429859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2409126" y="519289"/>
            <a:ext cx="3738994" cy="82657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192143" y="519289"/>
            <a:ext cx="11000229" cy="82657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056702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0648057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83112" y="2435446"/>
            <a:ext cx="14955977" cy="4055051"/>
          </a:xfrm>
        </p:spPr>
        <p:txBody>
          <a:bodyPr anchor="b">
            <a:normAutofit/>
          </a:bodyPr>
          <a:lstStyle>
            <a:lvl1pPr>
              <a:defRPr sz="8533"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83112" y="6474857"/>
            <a:ext cx="14955977" cy="2133599"/>
          </a:xfrm>
        </p:spPr>
        <p:txBody>
          <a:bodyPr anchor="t">
            <a:normAutofit/>
          </a:bodyPr>
          <a:lstStyle>
            <a:lvl1pPr marL="0" indent="0">
              <a:buNone/>
              <a:defRPr sz="3413">
                <a:solidFill>
                  <a:schemeClr val="tx1">
                    <a:lumMod val="75000"/>
                    <a:lumOff val="25000"/>
                  </a:schemeClr>
                </a:solidFill>
              </a:defRPr>
            </a:lvl1pPr>
            <a:lvl2pPr marL="650230" indent="0">
              <a:buNone/>
              <a:defRPr sz="2560">
                <a:solidFill>
                  <a:schemeClr val="tx1">
                    <a:tint val="75000"/>
                  </a:schemeClr>
                </a:solidFill>
              </a:defRPr>
            </a:lvl2pPr>
            <a:lvl3pPr marL="1300460" indent="0">
              <a:buNone/>
              <a:defRPr sz="2276">
                <a:solidFill>
                  <a:schemeClr val="tx1">
                    <a:tint val="75000"/>
                  </a:schemeClr>
                </a:solidFill>
              </a:defRPr>
            </a:lvl3pPr>
            <a:lvl4pPr marL="1950690" indent="0">
              <a:buNone/>
              <a:defRPr sz="1991">
                <a:solidFill>
                  <a:schemeClr val="tx1">
                    <a:tint val="75000"/>
                  </a:schemeClr>
                </a:solidFill>
              </a:defRPr>
            </a:lvl4pPr>
            <a:lvl5pPr marL="2600919" indent="0">
              <a:buNone/>
              <a:defRPr sz="1991">
                <a:solidFill>
                  <a:schemeClr val="tx1">
                    <a:tint val="75000"/>
                  </a:schemeClr>
                </a:solidFill>
              </a:defRPr>
            </a:lvl5pPr>
            <a:lvl6pPr marL="3251149" indent="0">
              <a:buNone/>
              <a:defRPr sz="1991">
                <a:solidFill>
                  <a:schemeClr val="tx1">
                    <a:tint val="75000"/>
                  </a:schemeClr>
                </a:solidFill>
              </a:defRPr>
            </a:lvl6pPr>
            <a:lvl7pPr marL="3901379" indent="0">
              <a:buNone/>
              <a:defRPr sz="1991">
                <a:solidFill>
                  <a:schemeClr val="tx1">
                    <a:tint val="75000"/>
                  </a:schemeClr>
                </a:solidFill>
              </a:defRPr>
            </a:lvl7pPr>
            <a:lvl8pPr marL="4551609" indent="0">
              <a:buNone/>
              <a:defRPr sz="1991">
                <a:solidFill>
                  <a:schemeClr val="tx1">
                    <a:tint val="75000"/>
                  </a:schemeClr>
                </a:solidFill>
              </a:defRPr>
            </a:lvl8pPr>
            <a:lvl9pPr marL="5201839" indent="0">
              <a:buNone/>
              <a:defRPr sz="199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092696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01995"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8778508"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4116386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1995" y="2391965"/>
            <a:ext cx="7333486" cy="1174327"/>
          </a:xfrm>
        </p:spPr>
        <p:txBody>
          <a:bodyPr anchor="b">
            <a:normAutofit/>
          </a:bodyPr>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4" name="Content Placeholder 3"/>
          <p:cNvSpPr>
            <a:spLocks noGrp="1"/>
          </p:cNvSpPr>
          <p:nvPr>
            <p:ph sz="half" idx="2"/>
          </p:nvPr>
        </p:nvSpPr>
        <p:spPr>
          <a:xfrm>
            <a:off x="1201995" y="3566294"/>
            <a:ext cx="7333486"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8778509" y="2391966"/>
            <a:ext cx="7369613" cy="1174326"/>
          </a:xfrm>
        </p:spPr>
        <p:txBody>
          <a:bodyPr anchor="b"/>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6" name="Content Placeholder 5"/>
          <p:cNvSpPr>
            <a:spLocks noGrp="1"/>
          </p:cNvSpPr>
          <p:nvPr>
            <p:ph sz="quarter" idx="4"/>
          </p:nvPr>
        </p:nvSpPr>
        <p:spPr>
          <a:xfrm>
            <a:off x="8778509" y="3566294"/>
            <a:ext cx="7369613"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904891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923047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582917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1"/>
            <a:ext cx="5592235" cy="2275836"/>
          </a:xfrm>
        </p:spPr>
        <p:txBody>
          <a:bodyPr anchor="b">
            <a:normAutofit/>
          </a:bodyPr>
          <a:lstStyle>
            <a:lvl1pPr>
              <a:defRPr sz="4551" b="0"/>
            </a:lvl1pPr>
          </a:lstStyle>
          <a:p>
            <a:r>
              <a:rPr lang="ja-JP" altLang="en-US"/>
              <a:t>マスター タイトルの書式設定</a:t>
            </a:r>
            <a:endParaRPr lang="en-US" dirty="0"/>
          </a:p>
        </p:txBody>
      </p:sp>
      <p:sp>
        <p:nvSpPr>
          <p:cNvPr id="3" name="Content Placeholder 2"/>
          <p:cNvSpPr>
            <a:spLocks noGrp="1"/>
          </p:cNvSpPr>
          <p:nvPr>
            <p:ph idx="1"/>
          </p:nvPr>
        </p:nvSpPr>
        <p:spPr>
          <a:xfrm>
            <a:off x="7369612" y="1408854"/>
            <a:ext cx="8778508" cy="6935893"/>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96478" y="2926079"/>
            <a:ext cx="5592235" cy="5418668"/>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40716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0"/>
            <a:ext cx="5592235" cy="2275840"/>
          </a:xfrm>
        </p:spPr>
        <p:txBody>
          <a:bodyPr anchor="b">
            <a:normAutofit/>
          </a:bodyPr>
          <a:lstStyle>
            <a:lvl1pPr>
              <a:defRPr sz="4551"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7369612" y="1408854"/>
            <a:ext cx="8778508" cy="6935893"/>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ja-JP" altLang="en-US"/>
              <a:t>図を追加</a:t>
            </a:r>
            <a:endParaRPr lang="en-US" dirty="0"/>
          </a:p>
        </p:txBody>
      </p:sp>
      <p:sp>
        <p:nvSpPr>
          <p:cNvPr id="4" name="Text Placeholder 3"/>
          <p:cNvSpPr>
            <a:spLocks noGrp="1"/>
          </p:cNvSpPr>
          <p:nvPr>
            <p:ph type="body" sz="half" idx="2"/>
          </p:nvPr>
        </p:nvSpPr>
        <p:spPr>
          <a:xfrm>
            <a:off x="1196478" y="2926080"/>
            <a:ext cx="5592235" cy="5418667"/>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187798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01995" y="520192"/>
            <a:ext cx="14955977" cy="188524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01995" y="2600961"/>
            <a:ext cx="14955977" cy="618856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564">
                <a:solidFill>
                  <a:schemeClr val="tx1">
                    <a:lumMod val="65000"/>
                    <a:lumOff val="35000"/>
                  </a:schemeClr>
                </a:solidFill>
              </a:defRPr>
            </a:lvl1p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564">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12256413" y="9040143"/>
            <a:ext cx="3901559" cy="519289"/>
          </a:xfrm>
          <a:prstGeom prst="rect">
            <a:avLst/>
          </a:prstGeom>
        </p:spPr>
        <p:txBody>
          <a:bodyPr vert="horz" lIns="91440" tIns="45720" rIns="91440" bIns="45720" rtlCol="0" anchor="ctr"/>
          <a:lstStyle>
            <a:lvl1pPr algn="r">
              <a:defRPr sz="1564">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219914253"/>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Wingdings 2" pitchFamily="18" charset="2"/>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Wingdings 2" pitchFamily="18" charset="2"/>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Wingdings 2" pitchFamily="18" charset="2"/>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5pPr>
      <a:lvl6pPr marL="357626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6pPr>
      <a:lvl7pPr marL="422649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7pPr>
      <a:lvl8pPr marL="487672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8pPr>
      <a:lvl9pPr marL="552695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9pPr>
    </p:bodyStyle>
    <p:otherStyle>
      <a:defPPr>
        <a:defRPr lang="en-US"/>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192143" y="519290"/>
            <a:ext cx="14955977" cy="188524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2143" y="2596444"/>
            <a:ext cx="14955977" cy="6188570"/>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707">
                <a:solidFill>
                  <a:schemeClr val="tx1">
                    <a:tint val="75000"/>
                  </a:schemeClr>
                </a:solidFill>
              </a:defRPr>
            </a:lvl1p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707">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246561" y="9040143"/>
            <a:ext cx="3901559" cy="519289"/>
          </a:xfrm>
          <a:prstGeom prst="rect">
            <a:avLst/>
          </a:prstGeom>
        </p:spPr>
        <p:txBody>
          <a:bodyPr vert="horz" lIns="91440" tIns="45720" rIns="91440" bIns="45720" rtlCol="0" anchor="ctr"/>
          <a:lstStyle>
            <a:lvl1pPr algn="r">
              <a:defRPr sz="1707">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77454884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9pPr>
    </p:bodyStyle>
    <p:otherStyle>
      <a:defPPr>
        <a:defRPr lang="ja-JP"/>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1)クリミア戦争と列強体制の緩和"/>
          <p:cNvSpPr txBox="1">
            <a:spLocks noGrp="1"/>
          </p:cNvSpPr>
          <p:nvPr>
            <p:ph type="ctrTitle"/>
          </p:nvPr>
        </p:nvSpPr>
        <p:spPr>
          <a:xfrm>
            <a:off x="1253573" y="642937"/>
            <a:ext cx="15773861" cy="2885531"/>
          </a:xfrm>
          <a:prstGeom prst="rect">
            <a:avLst/>
          </a:prstGeom>
        </p:spPr>
        <p:txBody>
          <a:bodyPr>
            <a:normAutofit/>
          </a:bodyPr>
          <a:lstStyle/>
          <a:p>
            <a:pPr algn="l"/>
            <a:r>
              <a:rPr lang="ja-JP" altLang="en-US" sz="9600" dirty="0">
                <a:latin typeface="メイリオ" panose="020B0604030504040204" pitchFamily="50" charset="-128"/>
                <a:ea typeface="メイリオ" panose="020B0604030504040204" pitchFamily="50" charset="-128"/>
              </a:rPr>
              <a:t>ビスマルクの政治</a:t>
            </a:r>
          </a:p>
        </p:txBody>
      </p:sp>
      <p:sp>
        <p:nvSpPr>
          <p:cNvPr id="2" name="サブタイトル 1"/>
          <p:cNvSpPr>
            <a:spLocks noGrp="1"/>
          </p:cNvSpPr>
          <p:nvPr>
            <p:ph type="subTitle" idx="1"/>
          </p:nvPr>
        </p:nvSpPr>
        <p:spPr>
          <a:xfrm>
            <a:off x="1253573" y="3982810"/>
            <a:ext cx="15349318" cy="3698149"/>
          </a:xfrm>
          <a:solidFill>
            <a:schemeClr val="accent5">
              <a:lumMod val="20000"/>
              <a:lumOff val="80000"/>
            </a:schemeClr>
          </a:solidFill>
        </p:spPr>
        <p:txBody>
          <a:bodyPr anchor="ctr">
            <a:noAutofit/>
          </a:bodyPr>
          <a:lstStyle/>
          <a:p>
            <a:r>
              <a:rPr lang="ja-JP" altLang="en-US" sz="5400" dirty="0"/>
              <a:t>　</a:t>
            </a:r>
            <a:r>
              <a:rPr lang="ja-JP" altLang="en-US" sz="5400" u="sng" dirty="0">
                <a:solidFill>
                  <a:schemeClr val="bg2">
                    <a:lumMod val="10000"/>
                  </a:schemeClr>
                </a:solidFill>
              </a:rPr>
              <a:t>今日のねらい</a:t>
            </a:r>
            <a:endParaRPr lang="en-US" altLang="ja-JP" sz="5400" u="sng" dirty="0">
              <a:solidFill>
                <a:schemeClr val="bg2">
                  <a:lumMod val="10000"/>
                </a:schemeClr>
              </a:solidFill>
            </a:endParaRPr>
          </a:p>
          <a:p>
            <a:r>
              <a:rPr lang="ja-JP" altLang="en-US" sz="5400" dirty="0">
                <a:solidFill>
                  <a:schemeClr val="bg2">
                    <a:lumMod val="10000"/>
                  </a:schemeClr>
                </a:solidFill>
              </a:rPr>
              <a:t>ドイツ統一後の国内外の政治状況について、</a:t>
            </a:r>
            <a:endParaRPr lang="en-US" altLang="ja-JP" sz="5400" dirty="0">
              <a:solidFill>
                <a:schemeClr val="bg2">
                  <a:lumMod val="10000"/>
                </a:schemeClr>
              </a:solidFill>
            </a:endParaRPr>
          </a:p>
          <a:p>
            <a:r>
              <a:rPr lang="ja-JP" altLang="en-US" sz="5400" dirty="0">
                <a:solidFill>
                  <a:schemeClr val="bg2">
                    <a:lumMod val="10000"/>
                  </a:schemeClr>
                </a:solidFill>
              </a:rPr>
              <a:t>その特質を説明できるようにしよう。</a:t>
            </a:r>
            <a:endParaRPr kumimoji="1" lang="ja-JP" altLang="en-US" sz="5400" dirty="0">
              <a:solidFill>
                <a:schemeClr val="bg2">
                  <a:lumMod val="10000"/>
                </a:schemeClr>
              </a:solidFill>
            </a:endParaRPr>
          </a:p>
        </p:txBody>
      </p:sp>
      <p:sp>
        <p:nvSpPr>
          <p:cNvPr id="4" name="テキスト ボックス 3">
            <a:extLst>
              <a:ext uri="{FF2B5EF4-FFF2-40B4-BE49-F238E27FC236}">
                <a16:creationId xmlns:a16="http://schemas.microsoft.com/office/drawing/2014/main" id="{BAE86135-94CE-70F0-AE49-68A8CFAD9163}"/>
              </a:ext>
            </a:extLst>
          </p:cNvPr>
          <p:cNvSpPr txBox="1"/>
          <p:nvPr/>
        </p:nvSpPr>
        <p:spPr>
          <a:xfrm>
            <a:off x="2385060" y="7880321"/>
            <a:ext cx="13632180" cy="1015663"/>
          </a:xfrm>
          <a:prstGeom prst="rect">
            <a:avLst/>
          </a:prstGeom>
          <a:noFill/>
        </p:spPr>
        <p:txBody>
          <a:bodyPr wrap="square">
            <a:spAutoFit/>
          </a:bodyPr>
          <a:lstStyle/>
          <a:p>
            <a:r>
              <a:rPr lang="ja-JP" altLang="en-US" sz="6000" dirty="0"/>
              <a:t>教科書</a:t>
            </a:r>
            <a:r>
              <a:rPr lang="en-US" altLang="ja-JP" sz="6000" dirty="0"/>
              <a:t>p</a:t>
            </a:r>
            <a:r>
              <a:rPr lang="en-US" altLang="ja-JP" sz="6000" dirty="0" smtClean="0"/>
              <a:t>.</a:t>
            </a:r>
            <a:r>
              <a:rPr lang="ja-JP" altLang="en-US" sz="6000" dirty="0" smtClean="0"/>
              <a:t>〇</a:t>
            </a:r>
            <a:endParaRPr lang="ja-JP" altLang="en-US" sz="6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03C00F-CA65-3C70-D306-831A629968A4}"/>
              </a:ext>
            </a:extLst>
          </p:cNvPr>
          <p:cNvSpPr>
            <a:spLocks noGrp="1"/>
          </p:cNvSpPr>
          <p:nvPr>
            <p:ph type="title"/>
          </p:nvPr>
        </p:nvSpPr>
        <p:spPr>
          <a:xfrm>
            <a:off x="264" y="19862"/>
            <a:ext cx="14955520" cy="1885245"/>
          </a:xfrm>
        </p:spPr>
        <p:txBody>
          <a:bodyPr/>
          <a:lstStyle/>
          <a:p>
            <a:r>
              <a:rPr lang="en-US" altLang="ja-JP" dirty="0" smtClean="0"/>
              <a:t>19</a:t>
            </a:r>
            <a:r>
              <a:rPr lang="ja-JP" altLang="en-US" dirty="0" smtClean="0"/>
              <a:t>世紀</a:t>
            </a:r>
            <a:r>
              <a:rPr lang="ja-JP" altLang="en-US" dirty="0"/>
              <a:t>後半のヨーロッパの国際関係</a:t>
            </a:r>
          </a:p>
        </p:txBody>
      </p:sp>
      <p:sp>
        <p:nvSpPr>
          <p:cNvPr id="4" name="楕円 3">
            <a:extLst>
              <a:ext uri="{FF2B5EF4-FFF2-40B4-BE49-F238E27FC236}">
                <a16:creationId xmlns:a16="http://schemas.microsoft.com/office/drawing/2014/main" id="{BE3C5F50-9B9C-E29C-E9D4-38D9927C4775}"/>
              </a:ext>
            </a:extLst>
          </p:cNvPr>
          <p:cNvSpPr/>
          <p:nvPr/>
        </p:nvSpPr>
        <p:spPr>
          <a:xfrm>
            <a:off x="4074059" y="4876800"/>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258" b="1" dirty="0">
                <a:solidFill>
                  <a:schemeClr val="tx1">
                    <a:lumMod val="95000"/>
                    <a:lumOff val="5000"/>
                  </a:schemeClr>
                </a:solidFill>
              </a:rPr>
              <a:t>仏</a:t>
            </a:r>
          </a:p>
        </p:txBody>
      </p:sp>
      <p:sp>
        <p:nvSpPr>
          <p:cNvPr id="5" name="楕円 4">
            <a:extLst>
              <a:ext uri="{FF2B5EF4-FFF2-40B4-BE49-F238E27FC236}">
                <a16:creationId xmlns:a16="http://schemas.microsoft.com/office/drawing/2014/main" id="{82A3007B-4144-8E05-728A-2D5ED49667B5}"/>
              </a:ext>
            </a:extLst>
          </p:cNvPr>
          <p:cNvSpPr/>
          <p:nvPr/>
        </p:nvSpPr>
        <p:spPr>
          <a:xfrm>
            <a:off x="9061842" y="3594600"/>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独</a:t>
            </a:r>
            <a:endParaRPr kumimoji="1" lang="ja-JP" altLang="en-US" sz="6258" b="1" dirty="0">
              <a:solidFill>
                <a:schemeClr val="tx1">
                  <a:lumMod val="95000"/>
                  <a:lumOff val="5000"/>
                </a:schemeClr>
              </a:solidFill>
            </a:endParaRPr>
          </a:p>
        </p:txBody>
      </p:sp>
      <p:sp>
        <p:nvSpPr>
          <p:cNvPr id="6" name="楕円 5">
            <a:extLst>
              <a:ext uri="{FF2B5EF4-FFF2-40B4-BE49-F238E27FC236}">
                <a16:creationId xmlns:a16="http://schemas.microsoft.com/office/drawing/2014/main" id="{62F84FE9-ACFA-83D8-3BBB-770DEAF36E06}"/>
              </a:ext>
            </a:extLst>
          </p:cNvPr>
          <p:cNvSpPr/>
          <p:nvPr/>
        </p:nvSpPr>
        <p:spPr>
          <a:xfrm>
            <a:off x="7659322" y="6895213"/>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伊</a:t>
            </a:r>
            <a:endParaRPr kumimoji="1" lang="ja-JP" altLang="en-US" sz="6258" b="1" dirty="0">
              <a:solidFill>
                <a:schemeClr val="tx1">
                  <a:lumMod val="95000"/>
                  <a:lumOff val="5000"/>
                </a:schemeClr>
              </a:solidFill>
            </a:endParaRPr>
          </a:p>
        </p:txBody>
      </p:sp>
      <p:sp>
        <p:nvSpPr>
          <p:cNvPr id="7" name="楕円 6">
            <a:extLst>
              <a:ext uri="{FF2B5EF4-FFF2-40B4-BE49-F238E27FC236}">
                <a16:creationId xmlns:a16="http://schemas.microsoft.com/office/drawing/2014/main" id="{22B213A5-E88E-5497-3377-287C05EFABBD}"/>
              </a:ext>
            </a:extLst>
          </p:cNvPr>
          <p:cNvSpPr/>
          <p:nvPr/>
        </p:nvSpPr>
        <p:spPr>
          <a:xfrm>
            <a:off x="11772350" y="4927806"/>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墺</a:t>
            </a:r>
            <a:endParaRPr kumimoji="1" lang="ja-JP" altLang="en-US" sz="6258" b="1" dirty="0">
              <a:solidFill>
                <a:schemeClr val="tx1">
                  <a:lumMod val="95000"/>
                  <a:lumOff val="5000"/>
                </a:schemeClr>
              </a:solidFill>
            </a:endParaRPr>
          </a:p>
        </p:txBody>
      </p:sp>
      <p:sp>
        <p:nvSpPr>
          <p:cNvPr id="8" name="楕円 7">
            <a:extLst>
              <a:ext uri="{FF2B5EF4-FFF2-40B4-BE49-F238E27FC236}">
                <a16:creationId xmlns:a16="http://schemas.microsoft.com/office/drawing/2014/main" id="{35D1FCAC-2933-17F4-6E46-96A74839E5AF}"/>
              </a:ext>
            </a:extLst>
          </p:cNvPr>
          <p:cNvSpPr/>
          <p:nvPr/>
        </p:nvSpPr>
        <p:spPr>
          <a:xfrm>
            <a:off x="1831386" y="1972912"/>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英</a:t>
            </a:r>
            <a:endParaRPr kumimoji="1" lang="ja-JP" altLang="en-US" sz="6258" b="1" dirty="0">
              <a:solidFill>
                <a:schemeClr val="tx1">
                  <a:lumMod val="95000"/>
                  <a:lumOff val="5000"/>
                </a:schemeClr>
              </a:solidFill>
            </a:endParaRPr>
          </a:p>
        </p:txBody>
      </p:sp>
      <p:sp>
        <p:nvSpPr>
          <p:cNvPr id="9" name="楕円 8">
            <a:extLst>
              <a:ext uri="{FF2B5EF4-FFF2-40B4-BE49-F238E27FC236}">
                <a16:creationId xmlns:a16="http://schemas.microsoft.com/office/drawing/2014/main" id="{556BF999-8BCE-68B4-E792-6B57F22CB582}"/>
              </a:ext>
            </a:extLst>
          </p:cNvPr>
          <p:cNvSpPr/>
          <p:nvPr/>
        </p:nvSpPr>
        <p:spPr>
          <a:xfrm>
            <a:off x="13863692" y="2062497"/>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露</a:t>
            </a:r>
            <a:endParaRPr kumimoji="1" lang="ja-JP" altLang="en-US" sz="6258" b="1" dirty="0">
              <a:solidFill>
                <a:schemeClr val="tx1">
                  <a:lumMod val="95000"/>
                  <a:lumOff val="5000"/>
                </a:schemeClr>
              </a:solidFill>
            </a:endParaRPr>
          </a:p>
        </p:txBody>
      </p:sp>
      <p:cxnSp>
        <p:nvCxnSpPr>
          <p:cNvPr id="11" name="直線コネクタ 10">
            <a:extLst>
              <a:ext uri="{FF2B5EF4-FFF2-40B4-BE49-F238E27FC236}">
                <a16:creationId xmlns:a16="http://schemas.microsoft.com/office/drawing/2014/main" id="{98D337B6-3083-A1CD-0865-3B8965FC5D03}"/>
              </a:ext>
            </a:extLst>
          </p:cNvPr>
          <p:cNvCxnSpPr>
            <a:cxnSpLocks/>
            <a:stCxn id="5" idx="5"/>
            <a:endCxn id="7" idx="2"/>
          </p:cNvCxnSpPr>
          <p:nvPr/>
        </p:nvCxnSpPr>
        <p:spPr>
          <a:xfrm>
            <a:off x="10466095" y="4955388"/>
            <a:ext cx="1306254" cy="76955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709AF323-ABC6-5534-36A6-7DDCA0C8058C}"/>
              </a:ext>
            </a:extLst>
          </p:cNvPr>
          <p:cNvCxnSpPr>
            <a:cxnSpLocks/>
            <a:stCxn id="9" idx="4"/>
            <a:endCxn id="7" idx="6"/>
          </p:cNvCxnSpPr>
          <p:nvPr/>
        </p:nvCxnSpPr>
        <p:spPr>
          <a:xfrm flipH="1">
            <a:off x="13417534" y="3656760"/>
            <a:ext cx="1268750" cy="2068178"/>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11302D54-241B-3B6D-2541-BCD2F8E0DA3F}"/>
              </a:ext>
            </a:extLst>
          </p:cNvPr>
          <p:cNvCxnSpPr>
            <a:cxnSpLocks/>
            <a:stCxn id="9" idx="2"/>
            <a:endCxn id="5" idx="7"/>
          </p:cNvCxnSpPr>
          <p:nvPr/>
        </p:nvCxnSpPr>
        <p:spPr>
          <a:xfrm flipH="1">
            <a:off x="10466096" y="2859629"/>
            <a:ext cx="3397596" cy="9684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3D24AAB5-0909-2822-E734-0B0F8DEE37BB}"/>
              </a:ext>
            </a:extLst>
          </p:cNvPr>
          <p:cNvSpPr/>
          <p:nvPr/>
        </p:nvSpPr>
        <p:spPr>
          <a:xfrm>
            <a:off x="12776893" y="6618520"/>
            <a:ext cx="3521479" cy="916434"/>
          </a:xfrm>
          <a:prstGeom prst="rect">
            <a:avLst/>
          </a:prstGeom>
          <a:no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4551" b="1" dirty="0">
                <a:solidFill>
                  <a:schemeClr val="accent2">
                    <a:lumMod val="50000"/>
                  </a:schemeClr>
                </a:solidFill>
              </a:rPr>
              <a:t>①三帝同盟</a:t>
            </a:r>
          </a:p>
        </p:txBody>
      </p:sp>
      <p:sp>
        <p:nvSpPr>
          <p:cNvPr id="26" name="正方形/長方形 25">
            <a:extLst>
              <a:ext uri="{FF2B5EF4-FFF2-40B4-BE49-F238E27FC236}">
                <a16:creationId xmlns:a16="http://schemas.microsoft.com/office/drawing/2014/main" id="{6139BEF7-F116-AE41-36B6-E488CF3CC9ED}"/>
              </a:ext>
            </a:extLst>
          </p:cNvPr>
          <p:cNvSpPr/>
          <p:nvPr/>
        </p:nvSpPr>
        <p:spPr>
          <a:xfrm>
            <a:off x="12776894" y="7692345"/>
            <a:ext cx="4357781" cy="1559865"/>
          </a:xfrm>
          <a:prstGeom prst="rect">
            <a:avLst/>
          </a:prstGeom>
          <a:no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②露土戦争</a:t>
            </a:r>
            <a:endParaRPr lang="en-US" altLang="ja-JP" sz="4551" b="1" dirty="0">
              <a:solidFill>
                <a:schemeClr val="accent2">
                  <a:lumMod val="50000"/>
                </a:schemeClr>
              </a:solidFill>
            </a:endParaRPr>
          </a:p>
          <a:p>
            <a:pPr algn="ctr"/>
            <a:r>
              <a:rPr kumimoji="1" lang="ja-JP" altLang="en-US" sz="4551" b="1" dirty="0">
                <a:solidFill>
                  <a:schemeClr val="accent2">
                    <a:lumMod val="50000"/>
                  </a:schemeClr>
                </a:solidFill>
              </a:rPr>
              <a:t>→ベルリン会議</a:t>
            </a:r>
          </a:p>
        </p:txBody>
      </p:sp>
      <p:sp>
        <p:nvSpPr>
          <p:cNvPr id="37" name="矢印: 左右 36">
            <a:extLst>
              <a:ext uri="{FF2B5EF4-FFF2-40B4-BE49-F238E27FC236}">
                <a16:creationId xmlns:a16="http://schemas.microsoft.com/office/drawing/2014/main" id="{C0E83795-D15C-511F-3925-53A5B6DEF89D}"/>
              </a:ext>
            </a:extLst>
          </p:cNvPr>
          <p:cNvSpPr/>
          <p:nvPr/>
        </p:nvSpPr>
        <p:spPr>
          <a:xfrm rot="20789525">
            <a:off x="6192425" y="4765964"/>
            <a:ext cx="2555139"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39" name="正方形/長方形 38">
            <a:extLst>
              <a:ext uri="{FF2B5EF4-FFF2-40B4-BE49-F238E27FC236}">
                <a16:creationId xmlns:a16="http://schemas.microsoft.com/office/drawing/2014/main" id="{9CECBC34-5E72-80C8-1ED3-5E8383B4E47A}"/>
              </a:ext>
            </a:extLst>
          </p:cNvPr>
          <p:cNvSpPr/>
          <p:nvPr/>
        </p:nvSpPr>
        <p:spPr>
          <a:xfrm>
            <a:off x="5622584" y="3883337"/>
            <a:ext cx="2265343"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a:t>
            </a:r>
            <a:r>
              <a:rPr kumimoji="1" lang="ja-JP" altLang="en-US" sz="2560" dirty="0">
                <a:solidFill>
                  <a:schemeClr val="tx1"/>
                </a:solidFill>
              </a:rPr>
              <a:t>アルザス・</a:t>
            </a:r>
            <a:endParaRPr kumimoji="1" lang="en-US" altLang="ja-JP" sz="2560" dirty="0">
              <a:solidFill>
                <a:schemeClr val="tx1"/>
              </a:solidFill>
            </a:endParaRPr>
          </a:p>
          <a:p>
            <a:r>
              <a:rPr lang="ja-JP" altLang="en-US" sz="2560" dirty="0">
                <a:solidFill>
                  <a:schemeClr val="tx1"/>
                </a:solidFill>
              </a:rPr>
              <a:t>　</a:t>
            </a:r>
            <a:r>
              <a:rPr kumimoji="1" lang="ja-JP" altLang="en-US" sz="2560" dirty="0">
                <a:solidFill>
                  <a:schemeClr val="tx1"/>
                </a:solidFill>
              </a:rPr>
              <a:t>ロレーヌ</a:t>
            </a:r>
          </a:p>
        </p:txBody>
      </p:sp>
      <p:sp>
        <p:nvSpPr>
          <p:cNvPr id="40" name="矢印: 左右 39">
            <a:extLst>
              <a:ext uri="{FF2B5EF4-FFF2-40B4-BE49-F238E27FC236}">
                <a16:creationId xmlns:a16="http://schemas.microsoft.com/office/drawing/2014/main" id="{3E76FC30-8573-0109-BCAE-498D18BC2264}"/>
              </a:ext>
            </a:extLst>
          </p:cNvPr>
          <p:cNvSpPr/>
          <p:nvPr/>
        </p:nvSpPr>
        <p:spPr>
          <a:xfrm>
            <a:off x="3922729" y="2443271"/>
            <a:ext cx="9118370"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42" name="正方形/長方形 41">
            <a:extLst>
              <a:ext uri="{FF2B5EF4-FFF2-40B4-BE49-F238E27FC236}">
                <a16:creationId xmlns:a16="http://schemas.microsoft.com/office/drawing/2014/main" id="{D2F59CA9-8D75-BE81-80B8-7D103A286942}"/>
              </a:ext>
            </a:extLst>
          </p:cNvPr>
          <p:cNvSpPr/>
          <p:nvPr/>
        </p:nvSpPr>
        <p:spPr>
          <a:xfrm>
            <a:off x="4467955" y="1507792"/>
            <a:ext cx="8027915"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844" dirty="0">
                <a:solidFill>
                  <a:schemeClr val="tx1"/>
                </a:solidFill>
              </a:rPr>
              <a:t>★ロシアの南下政策に英は反対</a:t>
            </a:r>
            <a:endParaRPr lang="en-US" altLang="ja-JP" sz="2844" dirty="0">
              <a:solidFill>
                <a:schemeClr val="tx1"/>
              </a:solidFill>
            </a:endParaRPr>
          </a:p>
          <a:p>
            <a:r>
              <a:rPr lang="ja-JP" altLang="en-US" sz="2844" dirty="0">
                <a:solidFill>
                  <a:schemeClr val="tx1"/>
                </a:solidFill>
              </a:rPr>
              <a:t>　バルカン半島や中央アジア、東アジアで対立</a:t>
            </a:r>
            <a:endParaRPr kumimoji="1" lang="ja-JP" altLang="en-US" sz="2844" dirty="0">
              <a:solidFill>
                <a:schemeClr val="tx1"/>
              </a:solidFill>
            </a:endParaRPr>
          </a:p>
        </p:txBody>
      </p:sp>
      <p:sp>
        <p:nvSpPr>
          <p:cNvPr id="59" name="矢印: 左右 58">
            <a:extLst>
              <a:ext uri="{FF2B5EF4-FFF2-40B4-BE49-F238E27FC236}">
                <a16:creationId xmlns:a16="http://schemas.microsoft.com/office/drawing/2014/main" id="{3CFDBE74-CD3E-F75D-82E2-45A36C7E3BF9}"/>
              </a:ext>
            </a:extLst>
          </p:cNvPr>
          <p:cNvSpPr/>
          <p:nvPr/>
        </p:nvSpPr>
        <p:spPr>
          <a:xfrm rot="17949934">
            <a:off x="13168133" y="4592893"/>
            <a:ext cx="2555139"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60" name="正方形/長方形 59">
            <a:extLst>
              <a:ext uri="{FF2B5EF4-FFF2-40B4-BE49-F238E27FC236}">
                <a16:creationId xmlns:a16="http://schemas.microsoft.com/office/drawing/2014/main" id="{86BD9B38-650D-0314-9EF9-54E58F037280}"/>
              </a:ext>
            </a:extLst>
          </p:cNvPr>
          <p:cNvSpPr/>
          <p:nvPr/>
        </p:nvSpPr>
        <p:spPr>
          <a:xfrm>
            <a:off x="14444466" y="4955388"/>
            <a:ext cx="269020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★バルカン半島</a:t>
            </a:r>
            <a:endParaRPr lang="en-US" altLang="ja-JP" sz="2560" dirty="0">
              <a:solidFill>
                <a:schemeClr val="tx1"/>
              </a:solidFill>
            </a:endParaRPr>
          </a:p>
          <a:p>
            <a:r>
              <a:rPr lang="ja-JP" altLang="en-US" sz="2560" dirty="0">
                <a:solidFill>
                  <a:schemeClr val="tx1"/>
                </a:solidFill>
              </a:rPr>
              <a:t>　</a:t>
            </a:r>
            <a:r>
              <a:rPr kumimoji="1" lang="ja-JP" altLang="en-US" sz="2560" dirty="0">
                <a:solidFill>
                  <a:schemeClr val="tx1"/>
                </a:solidFill>
              </a:rPr>
              <a:t>で対立</a:t>
            </a:r>
            <a:endParaRPr kumimoji="1" lang="en-US" altLang="ja-JP" sz="2560" dirty="0">
              <a:solidFill>
                <a:schemeClr val="tx1"/>
              </a:solidFill>
            </a:endParaRPr>
          </a:p>
        </p:txBody>
      </p:sp>
      <p:sp>
        <p:nvSpPr>
          <p:cNvPr id="61" name="正方形/長方形 60">
            <a:extLst>
              <a:ext uri="{FF2B5EF4-FFF2-40B4-BE49-F238E27FC236}">
                <a16:creationId xmlns:a16="http://schemas.microsoft.com/office/drawing/2014/main" id="{D536693B-9232-6F0C-221D-7418EFEF21F9}"/>
              </a:ext>
            </a:extLst>
          </p:cNvPr>
          <p:cNvSpPr/>
          <p:nvPr/>
        </p:nvSpPr>
        <p:spPr>
          <a:xfrm>
            <a:off x="12776893" y="6620145"/>
            <a:ext cx="3521479" cy="916434"/>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③</a:t>
            </a:r>
            <a:r>
              <a:rPr kumimoji="1" lang="ja-JP" altLang="en-US" sz="4551" b="1" dirty="0">
                <a:solidFill>
                  <a:schemeClr val="accent2">
                    <a:lumMod val="50000"/>
                  </a:schemeClr>
                </a:solidFill>
              </a:rPr>
              <a:t>独墺同盟</a:t>
            </a:r>
          </a:p>
        </p:txBody>
      </p:sp>
      <p:sp>
        <p:nvSpPr>
          <p:cNvPr id="62" name="正方形/長方形 61">
            <a:extLst>
              <a:ext uri="{FF2B5EF4-FFF2-40B4-BE49-F238E27FC236}">
                <a16:creationId xmlns:a16="http://schemas.microsoft.com/office/drawing/2014/main" id="{AD98FDB8-55EC-EE2E-EBB9-FC266593650B}"/>
              </a:ext>
            </a:extLst>
          </p:cNvPr>
          <p:cNvSpPr/>
          <p:nvPr/>
        </p:nvSpPr>
        <p:spPr>
          <a:xfrm>
            <a:off x="12776893" y="6625214"/>
            <a:ext cx="3790515"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④新三帝</a:t>
            </a:r>
            <a:r>
              <a:rPr kumimoji="1" lang="ja-JP" altLang="en-US" sz="4551" b="1" dirty="0">
                <a:solidFill>
                  <a:schemeClr val="accent2">
                    <a:lumMod val="50000"/>
                  </a:schemeClr>
                </a:solidFill>
              </a:rPr>
              <a:t>同盟</a:t>
            </a:r>
          </a:p>
        </p:txBody>
      </p:sp>
      <p:cxnSp>
        <p:nvCxnSpPr>
          <p:cNvPr id="64" name="直線コネクタ 63">
            <a:extLst>
              <a:ext uri="{FF2B5EF4-FFF2-40B4-BE49-F238E27FC236}">
                <a16:creationId xmlns:a16="http://schemas.microsoft.com/office/drawing/2014/main" id="{968F13A6-A1BE-97AB-7FEE-44A0E2F75C87}"/>
              </a:ext>
            </a:extLst>
          </p:cNvPr>
          <p:cNvCxnSpPr>
            <a:stCxn id="5" idx="4"/>
            <a:endCxn id="6" idx="7"/>
          </p:cNvCxnSpPr>
          <p:nvPr/>
        </p:nvCxnSpPr>
        <p:spPr>
          <a:xfrm flipH="1">
            <a:off x="9063575" y="5188862"/>
            <a:ext cx="820860" cy="1939826"/>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2F38B233-B461-E896-4693-EBE65E038D64}"/>
              </a:ext>
            </a:extLst>
          </p:cNvPr>
          <p:cNvCxnSpPr>
            <a:cxnSpLocks/>
          </p:cNvCxnSpPr>
          <p:nvPr/>
        </p:nvCxnSpPr>
        <p:spPr>
          <a:xfrm>
            <a:off x="10296598" y="5100876"/>
            <a:ext cx="1515248" cy="900134"/>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A1C38BAA-CA98-D17B-F8AB-8938A0561EF2}"/>
              </a:ext>
            </a:extLst>
          </p:cNvPr>
          <p:cNvCxnSpPr>
            <a:cxnSpLocks/>
            <a:stCxn id="7" idx="3"/>
            <a:endCxn id="6" idx="6"/>
          </p:cNvCxnSpPr>
          <p:nvPr/>
        </p:nvCxnSpPr>
        <p:spPr>
          <a:xfrm flipH="1">
            <a:off x="9304507" y="6288595"/>
            <a:ext cx="2708774" cy="140375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1" name="矢印: 左右 70">
            <a:extLst>
              <a:ext uri="{FF2B5EF4-FFF2-40B4-BE49-F238E27FC236}">
                <a16:creationId xmlns:a16="http://schemas.microsoft.com/office/drawing/2014/main" id="{2DA35D31-4C49-0A6C-3008-C7BE4C7A7CD0}"/>
              </a:ext>
            </a:extLst>
          </p:cNvPr>
          <p:cNvSpPr/>
          <p:nvPr/>
        </p:nvSpPr>
        <p:spPr>
          <a:xfrm rot="1811516">
            <a:off x="5519454" y="6645129"/>
            <a:ext cx="2114886"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2" name="正方形/長方形 71">
            <a:extLst>
              <a:ext uri="{FF2B5EF4-FFF2-40B4-BE49-F238E27FC236}">
                <a16:creationId xmlns:a16="http://schemas.microsoft.com/office/drawing/2014/main" id="{3AAA1ED2-8257-EE94-D8B2-67F45B54B14E}"/>
              </a:ext>
            </a:extLst>
          </p:cNvPr>
          <p:cNvSpPr/>
          <p:nvPr/>
        </p:nvSpPr>
        <p:spPr>
          <a:xfrm>
            <a:off x="4494327" y="7441070"/>
            <a:ext cx="352147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★チュニジア</a:t>
            </a:r>
            <a:endParaRPr lang="en-US" altLang="ja-JP" sz="2560" dirty="0">
              <a:solidFill>
                <a:schemeClr val="tx1"/>
              </a:solidFill>
            </a:endParaRPr>
          </a:p>
          <a:p>
            <a:r>
              <a:rPr kumimoji="1" lang="ja-JP" altLang="en-US" sz="2560" dirty="0">
                <a:solidFill>
                  <a:schemeClr val="tx1"/>
                </a:solidFill>
              </a:rPr>
              <a:t>　を巡る対立</a:t>
            </a:r>
            <a:endParaRPr kumimoji="1" lang="en-US" altLang="ja-JP" sz="2560" dirty="0">
              <a:solidFill>
                <a:schemeClr val="tx1"/>
              </a:solidFill>
            </a:endParaRPr>
          </a:p>
        </p:txBody>
      </p:sp>
      <p:sp>
        <p:nvSpPr>
          <p:cNvPr id="75" name="正方形/長方形 74">
            <a:extLst>
              <a:ext uri="{FF2B5EF4-FFF2-40B4-BE49-F238E27FC236}">
                <a16:creationId xmlns:a16="http://schemas.microsoft.com/office/drawing/2014/main" id="{5C5CA1A4-180F-011C-63CC-54F91DE91CC8}"/>
              </a:ext>
            </a:extLst>
          </p:cNvPr>
          <p:cNvSpPr/>
          <p:nvPr/>
        </p:nvSpPr>
        <p:spPr>
          <a:xfrm>
            <a:off x="9304507" y="8262083"/>
            <a:ext cx="3188260"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⑤三国</a:t>
            </a:r>
            <a:r>
              <a:rPr kumimoji="1" lang="ja-JP" altLang="en-US" sz="4551" b="1" dirty="0">
                <a:solidFill>
                  <a:schemeClr val="accent2">
                    <a:lumMod val="50000"/>
                  </a:schemeClr>
                </a:solidFill>
              </a:rPr>
              <a:t>同盟</a:t>
            </a:r>
          </a:p>
        </p:txBody>
      </p:sp>
      <p:sp>
        <p:nvSpPr>
          <p:cNvPr id="76" name="正方形/長方形 75">
            <a:extLst>
              <a:ext uri="{FF2B5EF4-FFF2-40B4-BE49-F238E27FC236}">
                <a16:creationId xmlns:a16="http://schemas.microsoft.com/office/drawing/2014/main" id="{0C671BF4-CACF-CAFF-5400-9B7C7004F424}"/>
              </a:ext>
            </a:extLst>
          </p:cNvPr>
          <p:cNvSpPr/>
          <p:nvPr/>
        </p:nvSpPr>
        <p:spPr>
          <a:xfrm>
            <a:off x="12791027" y="6620776"/>
            <a:ext cx="3790515"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⑥再保障条約</a:t>
            </a:r>
            <a:endParaRPr kumimoji="1" lang="ja-JP" altLang="en-US" sz="4551" b="1" dirty="0">
              <a:solidFill>
                <a:schemeClr val="accent2">
                  <a:lumMod val="50000"/>
                </a:schemeClr>
              </a:solidFill>
            </a:endParaRPr>
          </a:p>
        </p:txBody>
      </p:sp>
      <p:cxnSp>
        <p:nvCxnSpPr>
          <p:cNvPr id="78" name="直線コネクタ 77">
            <a:extLst>
              <a:ext uri="{FF2B5EF4-FFF2-40B4-BE49-F238E27FC236}">
                <a16:creationId xmlns:a16="http://schemas.microsoft.com/office/drawing/2014/main" id="{64A64F7F-08EB-7877-2C12-E51B8A2C5D7E}"/>
              </a:ext>
            </a:extLst>
          </p:cNvPr>
          <p:cNvCxnSpPr>
            <a:stCxn id="5" idx="6"/>
            <a:endCxn id="9" idx="3"/>
          </p:cNvCxnSpPr>
          <p:nvPr/>
        </p:nvCxnSpPr>
        <p:spPr>
          <a:xfrm flipV="1">
            <a:off x="10707027" y="3423285"/>
            <a:ext cx="3397596" cy="968447"/>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矢印: 左右 78">
            <a:extLst>
              <a:ext uri="{FF2B5EF4-FFF2-40B4-BE49-F238E27FC236}">
                <a16:creationId xmlns:a16="http://schemas.microsoft.com/office/drawing/2014/main" id="{A4CFDC7B-ABC4-2A68-181C-E039815766FA}"/>
              </a:ext>
            </a:extLst>
          </p:cNvPr>
          <p:cNvSpPr/>
          <p:nvPr/>
        </p:nvSpPr>
        <p:spPr>
          <a:xfrm rot="19960499">
            <a:off x="9457182" y="6955244"/>
            <a:ext cx="3067098"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0" name="正方形/長方形 79">
            <a:extLst>
              <a:ext uri="{FF2B5EF4-FFF2-40B4-BE49-F238E27FC236}">
                <a16:creationId xmlns:a16="http://schemas.microsoft.com/office/drawing/2014/main" id="{84175D95-9E82-CABF-BBA9-6F779FBDEFF6}"/>
              </a:ext>
            </a:extLst>
          </p:cNvPr>
          <p:cNvSpPr/>
          <p:nvPr/>
        </p:nvSpPr>
        <p:spPr>
          <a:xfrm>
            <a:off x="10732026" y="7376033"/>
            <a:ext cx="352147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★未回収の</a:t>
            </a:r>
            <a:endParaRPr lang="en-US" altLang="ja-JP" sz="2560" dirty="0">
              <a:solidFill>
                <a:schemeClr val="tx1"/>
              </a:solidFill>
            </a:endParaRPr>
          </a:p>
          <a:p>
            <a:r>
              <a:rPr lang="ja-JP" altLang="en-US" sz="2560" dirty="0">
                <a:solidFill>
                  <a:schemeClr val="tx1"/>
                </a:solidFill>
              </a:rPr>
              <a:t>　イタリア</a:t>
            </a:r>
            <a:endParaRPr lang="en-US" altLang="ja-JP" sz="2560" dirty="0">
              <a:solidFill>
                <a:schemeClr val="tx1"/>
              </a:solidFill>
            </a:endParaRPr>
          </a:p>
        </p:txBody>
      </p:sp>
      <p:sp>
        <p:nvSpPr>
          <p:cNvPr id="81" name="フリーフォーム: 図形 80">
            <a:extLst>
              <a:ext uri="{FF2B5EF4-FFF2-40B4-BE49-F238E27FC236}">
                <a16:creationId xmlns:a16="http://schemas.microsoft.com/office/drawing/2014/main" id="{2B94C7BA-724B-4659-70C3-0383CD13BAED}"/>
              </a:ext>
            </a:extLst>
          </p:cNvPr>
          <p:cNvSpPr/>
          <p:nvPr/>
        </p:nvSpPr>
        <p:spPr>
          <a:xfrm>
            <a:off x="3368979" y="3196362"/>
            <a:ext cx="5905296" cy="586869"/>
          </a:xfrm>
          <a:custGeom>
            <a:avLst/>
            <a:gdLst>
              <a:gd name="connsiteX0" fmla="*/ 0 w 4234338"/>
              <a:gd name="connsiteY0" fmla="*/ 0 h 430065"/>
              <a:gd name="connsiteX1" fmla="*/ 749146 w 4234338"/>
              <a:gd name="connsiteY1" fmla="*/ 341523 h 430065"/>
              <a:gd name="connsiteX2" fmla="*/ 3591498 w 4234338"/>
              <a:gd name="connsiteY2" fmla="*/ 264405 h 430065"/>
              <a:gd name="connsiteX3" fmla="*/ 4186409 w 4234338"/>
              <a:gd name="connsiteY3" fmla="*/ 418641 h 430065"/>
              <a:gd name="connsiteX4" fmla="*/ 4197426 w 4234338"/>
              <a:gd name="connsiteY4" fmla="*/ 418641 h 430065"/>
              <a:gd name="connsiteX5" fmla="*/ 4197426 w 4234338"/>
              <a:gd name="connsiteY5" fmla="*/ 407624 h 4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4338" h="430065">
                <a:moveTo>
                  <a:pt x="0" y="0"/>
                </a:moveTo>
                <a:cubicBezTo>
                  <a:pt x="75281" y="148728"/>
                  <a:pt x="150563" y="297456"/>
                  <a:pt x="749146" y="341523"/>
                </a:cubicBezTo>
                <a:cubicBezTo>
                  <a:pt x="1347729" y="385590"/>
                  <a:pt x="3018621" y="251552"/>
                  <a:pt x="3591498" y="264405"/>
                </a:cubicBezTo>
                <a:cubicBezTo>
                  <a:pt x="4164375" y="277258"/>
                  <a:pt x="4186409" y="418641"/>
                  <a:pt x="4186409" y="418641"/>
                </a:cubicBezTo>
                <a:cubicBezTo>
                  <a:pt x="4287397" y="444347"/>
                  <a:pt x="4197426" y="418641"/>
                  <a:pt x="4197426" y="418641"/>
                </a:cubicBezTo>
                <a:cubicBezTo>
                  <a:pt x="4199262" y="416805"/>
                  <a:pt x="4198344" y="412214"/>
                  <a:pt x="4197426" y="407624"/>
                </a:cubicBezTo>
              </a:path>
            </a:pathLst>
          </a:custGeom>
          <a:noFill/>
          <a:ln w="38100">
            <a:solidFill>
              <a:srgbClr val="00206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2" name="正方形/長方形 81">
            <a:extLst>
              <a:ext uri="{FF2B5EF4-FFF2-40B4-BE49-F238E27FC236}">
                <a16:creationId xmlns:a16="http://schemas.microsoft.com/office/drawing/2014/main" id="{8BD8806B-6DD9-3B84-C6F3-23B32D6D1060}"/>
              </a:ext>
            </a:extLst>
          </p:cNvPr>
          <p:cNvSpPr/>
          <p:nvPr/>
        </p:nvSpPr>
        <p:spPr>
          <a:xfrm>
            <a:off x="4320875" y="2915485"/>
            <a:ext cx="3888725"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a:solidFill>
                  <a:schemeClr val="tx1"/>
                </a:solidFill>
              </a:rPr>
              <a:t>☆婚姻関係を通じて友好</a:t>
            </a:r>
            <a:endParaRPr kumimoji="1" lang="en-US" altLang="ja-JP" sz="2560" dirty="0">
              <a:solidFill>
                <a:schemeClr val="tx1"/>
              </a:solidFill>
            </a:endParaRPr>
          </a:p>
        </p:txBody>
      </p:sp>
    </p:spTree>
    <p:custDataLst>
      <p:tags r:id="rId1"/>
    </p:custDataLst>
    <p:extLst>
      <p:ext uri="{BB962C8B-B14F-4D97-AF65-F5344CB8AC3E}">
        <p14:creationId xmlns:p14="http://schemas.microsoft.com/office/powerpoint/2010/main" val="3553452042"/>
      </p:ext>
    </p:extLst>
  </p:cSld>
  <p:clrMapOvr>
    <a:masterClrMapping/>
  </p:clrMapOvr>
  <mc:AlternateContent xmlns:mc="http://schemas.openxmlformats.org/markup-compatibility/2006" xmlns:p14="http://schemas.microsoft.com/office/powerpoint/2010/main">
    <mc:Choice Requires="p14">
      <p:transition spd="slow" p14:dur="2000" advTm="298613"/>
    </mc:Choice>
    <mc:Fallback xmlns="">
      <p:transition spd="slow" advTm="29861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20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27" presetClass="emph" presetSubtype="0" fill="remove" grpId="1" nodeType="clickEffect">
                                  <p:stCondLst>
                                    <p:cond delay="0"/>
                                  </p:stCondLst>
                                  <p:childTnLst>
                                    <p:animClr clrSpc="rgb" dir="cw">
                                      <p:cBhvr override="childStyle">
                                        <p:cTn id="22" dur="1000" autoRev="1" fill="remove"/>
                                        <p:tgtEl>
                                          <p:spTgt spid="39"/>
                                        </p:tgtEl>
                                        <p:attrNameLst>
                                          <p:attrName>style.color</p:attrName>
                                        </p:attrNameLst>
                                      </p:cBhvr>
                                      <p:to>
                                        <a:schemeClr val="bg1"/>
                                      </p:to>
                                    </p:animClr>
                                    <p:animClr clrSpc="rgb" dir="cw">
                                      <p:cBhvr>
                                        <p:cTn id="23" dur="1000" autoRev="1" fill="remove"/>
                                        <p:tgtEl>
                                          <p:spTgt spid="39"/>
                                        </p:tgtEl>
                                        <p:attrNameLst>
                                          <p:attrName>fillcolor</p:attrName>
                                        </p:attrNameLst>
                                      </p:cBhvr>
                                      <p:to>
                                        <a:schemeClr val="bg1"/>
                                      </p:to>
                                    </p:animClr>
                                    <p:set>
                                      <p:cBhvr>
                                        <p:cTn id="24" dur="1000" autoRev="1" fill="remove"/>
                                        <p:tgtEl>
                                          <p:spTgt spid="39"/>
                                        </p:tgtEl>
                                        <p:attrNameLst>
                                          <p:attrName>fill.type</p:attrName>
                                        </p:attrNameLst>
                                      </p:cBhvr>
                                      <p:to>
                                        <p:strVal val="solid"/>
                                      </p:to>
                                    </p:set>
                                    <p:set>
                                      <p:cBhvr>
                                        <p:cTn id="25" dur="1000" autoRev="1" fill="remove"/>
                                        <p:tgtEl>
                                          <p:spTgt spid="39"/>
                                        </p:tgtEl>
                                        <p:attrNameLst>
                                          <p:attrName>fill.on</p:attrName>
                                        </p:attrNameLst>
                                      </p:cBhvr>
                                      <p:to>
                                        <p:strVal val="true"/>
                                      </p:to>
                                    </p:set>
                                  </p:childTnLst>
                                </p:cTn>
                              </p:par>
                              <p:par>
                                <p:cTn id="26" presetID="27" presetClass="emph" presetSubtype="0" fill="remove" grpId="1" nodeType="withEffect">
                                  <p:stCondLst>
                                    <p:cond delay="0"/>
                                  </p:stCondLst>
                                  <p:childTnLst>
                                    <p:animClr clrSpc="rgb" dir="cw">
                                      <p:cBhvr override="childStyle">
                                        <p:cTn id="27" dur="1000" autoRev="1" fill="remove"/>
                                        <p:tgtEl>
                                          <p:spTgt spid="37"/>
                                        </p:tgtEl>
                                        <p:attrNameLst>
                                          <p:attrName>style.color</p:attrName>
                                        </p:attrNameLst>
                                      </p:cBhvr>
                                      <p:to>
                                        <a:schemeClr val="bg1"/>
                                      </p:to>
                                    </p:animClr>
                                    <p:animClr clrSpc="rgb" dir="cw">
                                      <p:cBhvr>
                                        <p:cTn id="28" dur="1000" autoRev="1" fill="remove"/>
                                        <p:tgtEl>
                                          <p:spTgt spid="37"/>
                                        </p:tgtEl>
                                        <p:attrNameLst>
                                          <p:attrName>fillcolor</p:attrName>
                                        </p:attrNameLst>
                                      </p:cBhvr>
                                      <p:to>
                                        <a:schemeClr val="bg1"/>
                                      </p:to>
                                    </p:animClr>
                                    <p:set>
                                      <p:cBhvr>
                                        <p:cTn id="29" dur="1000" autoRev="1" fill="remove"/>
                                        <p:tgtEl>
                                          <p:spTgt spid="37"/>
                                        </p:tgtEl>
                                        <p:attrNameLst>
                                          <p:attrName>fill.type</p:attrName>
                                        </p:attrNameLst>
                                      </p:cBhvr>
                                      <p:to>
                                        <p:strVal val="solid"/>
                                      </p:to>
                                    </p:set>
                                    <p:set>
                                      <p:cBhvr>
                                        <p:cTn id="30" dur="1000" autoRev="1" fill="remove"/>
                                        <p:tgtEl>
                                          <p:spTgt spid="37"/>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50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500"/>
                                        <p:tgtEl>
                                          <p:spTgt spid="61"/>
                                        </p:tgtEl>
                                      </p:cBhvr>
                                    </p:animEffect>
                                  </p:childTnLst>
                                </p:cTn>
                              </p:par>
                              <p:par>
                                <p:cTn id="63" presetID="10" presetClass="exit" presetSubtype="0" fill="hold" nodeType="withEffect">
                                  <p:stCondLst>
                                    <p:cond delay="0"/>
                                  </p:stCondLst>
                                  <p:childTnLst>
                                    <p:animEffect transition="out" filter="fade">
                                      <p:cBhvr>
                                        <p:cTn id="64" dur="500"/>
                                        <p:tgtEl>
                                          <p:spTgt spid="15"/>
                                        </p:tgtEl>
                                      </p:cBhvr>
                                    </p:animEffect>
                                    <p:set>
                                      <p:cBhvr>
                                        <p:cTn id="65" dur="1" fill="hold">
                                          <p:stCondLst>
                                            <p:cond delay="499"/>
                                          </p:stCondLst>
                                        </p:cTn>
                                        <p:tgtEl>
                                          <p:spTgt spid="15"/>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12"/>
                                        </p:tgtEl>
                                      </p:cBhvr>
                                    </p:animEffect>
                                    <p:set>
                                      <p:cBhvr>
                                        <p:cTn id="68" dur="1" fill="hold">
                                          <p:stCondLst>
                                            <p:cond delay="499"/>
                                          </p:stCondLst>
                                        </p:cTn>
                                        <p:tgtEl>
                                          <p:spTgt spid="12"/>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par>
                                <p:cTn id="74" presetID="10" presetClass="entr" presetSubtype="0" fill="hold" nodeType="with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500"/>
                                        <p:tgtEl>
                                          <p:spTgt spid="1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fade">
                                      <p:cBhvr>
                                        <p:cTn id="79" dur="500"/>
                                        <p:tgtEl>
                                          <p:spTgt spid="62"/>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72"/>
                                        </p:tgtEl>
                                        <p:attrNameLst>
                                          <p:attrName>style.visibility</p:attrName>
                                        </p:attrNameLst>
                                      </p:cBhvr>
                                      <p:to>
                                        <p:strVal val="visible"/>
                                      </p:to>
                                    </p:set>
                                    <p:animEffect transition="in" filter="fade">
                                      <p:cBhvr>
                                        <p:cTn id="84" dur="500"/>
                                        <p:tgtEl>
                                          <p:spTgt spid="7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Effect transition="in" filter="fade">
                                      <p:cBhvr>
                                        <p:cTn id="87" dur="500"/>
                                        <p:tgtEl>
                                          <p:spTgt spid="7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fade">
                                      <p:cBhvr>
                                        <p:cTn id="92" dur="500"/>
                                        <p:tgtEl>
                                          <p:spTgt spid="64"/>
                                        </p:tgtEl>
                                      </p:cBhvr>
                                    </p:animEffect>
                                  </p:childTnLst>
                                </p:cTn>
                              </p:par>
                              <p:par>
                                <p:cTn id="93" presetID="10" presetClass="entr" presetSubtype="0" fill="hold" nodeType="withEffect">
                                  <p:stCondLst>
                                    <p:cond delay="0"/>
                                  </p:stCondLst>
                                  <p:childTnLst>
                                    <p:set>
                                      <p:cBhvr>
                                        <p:cTn id="94" dur="1" fill="hold">
                                          <p:stCondLst>
                                            <p:cond delay="0"/>
                                          </p:stCondLst>
                                        </p:cTn>
                                        <p:tgtEl>
                                          <p:spTgt spid="65"/>
                                        </p:tgtEl>
                                        <p:attrNameLst>
                                          <p:attrName>style.visibility</p:attrName>
                                        </p:attrNameLst>
                                      </p:cBhvr>
                                      <p:to>
                                        <p:strVal val="visible"/>
                                      </p:to>
                                    </p:set>
                                    <p:animEffect transition="in" filter="fade">
                                      <p:cBhvr>
                                        <p:cTn id="95" dur="500"/>
                                        <p:tgtEl>
                                          <p:spTgt spid="65"/>
                                        </p:tgtEl>
                                      </p:cBhvr>
                                    </p:animEffect>
                                  </p:childTnLst>
                                </p:cTn>
                              </p:par>
                              <p:par>
                                <p:cTn id="96" presetID="10" presetClass="entr" presetSubtype="0" fill="hold" nodeType="with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75"/>
                                        </p:tgtEl>
                                        <p:attrNameLst>
                                          <p:attrName>style.visibility</p:attrName>
                                        </p:attrNameLst>
                                      </p:cBhvr>
                                      <p:to>
                                        <p:strVal val="visible"/>
                                      </p:to>
                                    </p:set>
                                    <p:animEffect transition="in" filter="fade">
                                      <p:cBhvr>
                                        <p:cTn id="101" dur="500"/>
                                        <p:tgtEl>
                                          <p:spTgt spid="75"/>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xit" presetSubtype="0" fill="hold" nodeType="clickEffect">
                                  <p:stCondLst>
                                    <p:cond delay="0"/>
                                  </p:stCondLst>
                                  <p:childTnLst>
                                    <p:animEffect transition="out" filter="fade">
                                      <p:cBhvr>
                                        <p:cTn id="105" dur="500"/>
                                        <p:tgtEl>
                                          <p:spTgt spid="15"/>
                                        </p:tgtEl>
                                      </p:cBhvr>
                                    </p:animEffect>
                                    <p:set>
                                      <p:cBhvr>
                                        <p:cTn id="106" dur="1" fill="hold">
                                          <p:stCondLst>
                                            <p:cond delay="499"/>
                                          </p:stCondLst>
                                        </p:cTn>
                                        <p:tgtEl>
                                          <p:spTgt spid="15"/>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12"/>
                                        </p:tgtEl>
                                      </p:cBhvr>
                                    </p:animEffect>
                                    <p:set>
                                      <p:cBhvr>
                                        <p:cTn id="109" dur="1" fill="hold">
                                          <p:stCondLst>
                                            <p:cond delay="499"/>
                                          </p:stCondLst>
                                        </p:cTn>
                                        <p:tgtEl>
                                          <p:spTgt spid="12"/>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76"/>
                                        </p:tgtEl>
                                        <p:attrNameLst>
                                          <p:attrName>style.visibility</p:attrName>
                                        </p:attrNameLst>
                                      </p:cBhvr>
                                      <p:to>
                                        <p:strVal val="visible"/>
                                      </p:to>
                                    </p:set>
                                    <p:animEffect transition="in" filter="fade">
                                      <p:cBhvr>
                                        <p:cTn id="114" dur="500"/>
                                        <p:tgtEl>
                                          <p:spTgt spid="76"/>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78"/>
                                        </p:tgtEl>
                                        <p:attrNameLst>
                                          <p:attrName>style.visibility</p:attrName>
                                        </p:attrNameLst>
                                      </p:cBhvr>
                                      <p:to>
                                        <p:strVal val="visible"/>
                                      </p:to>
                                    </p:set>
                                    <p:animEffect transition="in" filter="fade">
                                      <p:cBhvr>
                                        <p:cTn id="119" dur="500"/>
                                        <p:tgtEl>
                                          <p:spTgt spid="78"/>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79"/>
                                        </p:tgtEl>
                                        <p:attrNameLst>
                                          <p:attrName>style.visibility</p:attrName>
                                        </p:attrNameLst>
                                      </p:cBhvr>
                                      <p:to>
                                        <p:strVal val="visible"/>
                                      </p:to>
                                    </p:set>
                                    <p:animEffect transition="in" filter="fade">
                                      <p:cBhvr>
                                        <p:cTn id="124" dur="500"/>
                                        <p:tgtEl>
                                          <p:spTgt spid="79"/>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80"/>
                                        </p:tgtEl>
                                        <p:attrNameLst>
                                          <p:attrName>style.visibility</p:attrName>
                                        </p:attrNameLst>
                                      </p:cBhvr>
                                      <p:to>
                                        <p:strVal val="visible"/>
                                      </p:to>
                                    </p:set>
                                    <p:animEffect transition="in" filter="fade">
                                      <p:cBhvr>
                                        <p:cTn id="129" dur="500"/>
                                        <p:tgtEl>
                                          <p:spTgt spid="80"/>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82"/>
                                        </p:tgtEl>
                                        <p:attrNameLst>
                                          <p:attrName>style.visibility</p:attrName>
                                        </p:attrNameLst>
                                      </p:cBhvr>
                                      <p:to>
                                        <p:strVal val="visible"/>
                                      </p:to>
                                    </p:set>
                                    <p:animEffect transition="in" filter="fade">
                                      <p:cBhvr>
                                        <p:cTn id="134" dur="2000"/>
                                        <p:tgtEl>
                                          <p:spTgt spid="82"/>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81"/>
                                        </p:tgtEl>
                                        <p:attrNameLst>
                                          <p:attrName>style.visibility</p:attrName>
                                        </p:attrNameLst>
                                      </p:cBhvr>
                                      <p:to>
                                        <p:strVal val="visible"/>
                                      </p:to>
                                    </p:set>
                                    <p:animEffect transition="in" filter="fade">
                                      <p:cBhvr>
                                        <p:cTn id="137"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37" grpId="0" animBg="1"/>
      <p:bldP spid="37" grpId="1" animBg="1"/>
      <p:bldP spid="39" grpId="0"/>
      <p:bldP spid="39" grpId="1"/>
      <p:bldP spid="40" grpId="0" animBg="1"/>
      <p:bldP spid="42" grpId="0"/>
      <p:bldP spid="59" grpId="0" animBg="1"/>
      <p:bldP spid="60" grpId="0"/>
      <p:bldP spid="61" grpId="0" animBg="1"/>
      <p:bldP spid="62" grpId="0" animBg="1"/>
      <p:bldP spid="71" grpId="0" animBg="1"/>
      <p:bldP spid="72" grpId="0"/>
      <p:bldP spid="75" grpId="0" animBg="1"/>
      <p:bldP spid="76" grpId="0" animBg="1"/>
      <p:bldP spid="79" grpId="0" animBg="1"/>
      <p:bldP spid="80" grpId="0"/>
      <p:bldP spid="81" grpId="0" animBg="1"/>
      <p:bldP spid="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03C00F-CA65-3C70-D306-831A629968A4}"/>
              </a:ext>
            </a:extLst>
          </p:cNvPr>
          <p:cNvSpPr>
            <a:spLocks noGrp="1"/>
          </p:cNvSpPr>
          <p:nvPr>
            <p:ph type="title"/>
          </p:nvPr>
        </p:nvSpPr>
        <p:spPr>
          <a:xfrm>
            <a:off x="264" y="19862"/>
            <a:ext cx="14955520" cy="1885245"/>
          </a:xfrm>
        </p:spPr>
        <p:txBody>
          <a:bodyPr/>
          <a:lstStyle/>
          <a:p>
            <a:r>
              <a:rPr lang="en-US" altLang="ja-JP" smtClean="0"/>
              <a:t>19</a:t>
            </a:r>
            <a:r>
              <a:rPr lang="ja-JP" altLang="en-US" smtClean="0"/>
              <a:t>世紀</a:t>
            </a:r>
            <a:r>
              <a:rPr lang="ja-JP" altLang="en-US" dirty="0"/>
              <a:t>後半のヨーロッパの国際関係</a:t>
            </a:r>
          </a:p>
        </p:txBody>
      </p:sp>
      <p:sp>
        <p:nvSpPr>
          <p:cNvPr id="4" name="楕円 3">
            <a:extLst>
              <a:ext uri="{FF2B5EF4-FFF2-40B4-BE49-F238E27FC236}">
                <a16:creationId xmlns:a16="http://schemas.microsoft.com/office/drawing/2014/main" id="{BE3C5F50-9B9C-E29C-E9D4-38D9927C4775}"/>
              </a:ext>
            </a:extLst>
          </p:cNvPr>
          <p:cNvSpPr/>
          <p:nvPr/>
        </p:nvSpPr>
        <p:spPr>
          <a:xfrm>
            <a:off x="4765162" y="4766324"/>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258" b="1" dirty="0">
                <a:solidFill>
                  <a:schemeClr val="tx1">
                    <a:lumMod val="95000"/>
                    <a:lumOff val="5000"/>
                  </a:schemeClr>
                </a:solidFill>
              </a:rPr>
              <a:t>仏</a:t>
            </a:r>
          </a:p>
        </p:txBody>
      </p:sp>
      <p:sp>
        <p:nvSpPr>
          <p:cNvPr id="5" name="楕円 4">
            <a:extLst>
              <a:ext uri="{FF2B5EF4-FFF2-40B4-BE49-F238E27FC236}">
                <a16:creationId xmlns:a16="http://schemas.microsoft.com/office/drawing/2014/main" id="{82A3007B-4144-8E05-728A-2D5ED49667B5}"/>
              </a:ext>
            </a:extLst>
          </p:cNvPr>
          <p:cNvSpPr/>
          <p:nvPr/>
        </p:nvSpPr>
        <p:spPr>
          <a:xfrm>
            <a:off x="9061842" y="3594600"/>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独</a:t>
            </a:r>
            <a:endParaRPr kumimoji="1" lang="ja-JP" altLang="en-US" sz="6258" b="1" dirty="0">
              <a:solidFill>
                <a:schemeClr val="tx1">
                  <a:lumMod val="95000"/>
                  <a:lumOff val="5000"/>
                </a:schemeClr>
              </a:solidFill>
            </a:endParaRPr>
          </a:p>
        </p:txBody>
      </p:sp>
      <p:sp>
        <p:nvSpPr>
          <p:cNvPr id="6" name="楕円 5">
            <a:extLst>
              <a:ext uri="{FF2B5EF4-FFF2-40B4-BE49-F238E27FC236}">
                <a16:creationId xmlns:a16="http://schemas.microsoft.com/office/drawing/2014/main" id="{62F84FE9-ACFA-83D8-3BBB-770DEAF36E06}"/>
              </a:ext>
            </a:extLst>
          </p:cNvPr>
          <p:cNvSpPr/>
          <p:nvPr/>
        </p:nvSpPr>
        <p:spPr>
          <a:xfrm>
            <a:off x="7659322" y="6895213"/>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伊</a:t>
            </a:r>
            <a:endParaRPr kumimoji="1" lang="ja-JP" altLang="en-US" sz="6258" b="1" dirty="0">
              <a:solidFill>
                <a:schemeClr val="tx1">
                  <a:lumMod val="95000"/>
                  <a:lumOff val="5000"/>
                </a:schemeClr>
              </a:solidFill>
            </a:endParaRPr>
          </a:p>
        </p:txBody>
      </p:sp>
      <p:sp>
        <p:nvSpPr>
          <p:cNvPr id="7" name="楕円 6">
            <a:extLst>
              <a:ext uri="{FF2B5EF4-FFF2-40B4-BE49-F238E27FC236}">
                <a16:creationId xmlns:a16="http://schemas.microsoft.com/office/drawing/2014/main" id="{22B213A5-E88E-5497-3377-287C05EFABBD}"/>
              </a:ext>
            </a:extLst>
          </p:cNvPr>
          <p:cNvSpPr/>
          <p:nvPr/>
        </p:nvSpPr>
        <p:spPr>
          <a:xfrm>
            <a:off x="11772350" y="4927806"/>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墺</a:t>
            </a:r>
            <a:endParaRPr kumimoji="1" lang="ja-JP" altLang="en-US" sz="6258" b="1" dirty="0">
              <a:solidFill>
                <a:schemeClr val="tx1">
                  <a:lumMod val="95000"/>
                  <a:lumOff val="5000"/>
                </a:schemeClr>
              </a:solidFill>
            </a:endParaRPr>
          </a:p>
        </p:txBody>
      </p:sp>
      <p:sp>
        <p:nvSpPr>
          <p:cNvPr id="8" name="楕円 7">
            <a:extLst>
              <a:ext uri="{FF2B5EF4-FFF2-40B4-BE49-F238E27FC236}">
                <a16:creationId xmlns:a16="http://schemas.microsoft.com/office/drawing/2014/main" id="{35D1FCAC-2933-17F4-6E46-96A74839E5AF}"/>
              </a:ext>
            </a:extLst>
          </p:cNvPr>
          <p:cNvSpPr/>
          <p:nvPr/>
        </p:nvSpPr>
        <p:spPr>
          <a:xfrm>
            <a:off x="1831386" y="1972912"/>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英</a:t>
            </a:r>
            <a:endParaRPr kumimoji="1" lang="ja-JP" altLang="en-US" sz="6258" b="1" dirty="0">
              <a:solidFill>
                <a:schemeClr val="tx1">
                  <a:lumMod val="95000"/>
                  <a:lumOff val="5000"/>
                </a:schemeClr>
              </a:solidFill>
            </a:endParaRPr>
          </a:p>
        </p:txBody>
      </p:sp>
      <p:sp>
        <p:nvSpPr>
          <p:cNvPr id="9" name="楕円 8">
            <a:extLst>
              <a:ext uri="{FF2B5EF4-FFF2-40B4-BE49-F238E27FC236}">
                <a16:creationId xmlns:a16="http://schemas.microsoft.com/office/drawing/2014/main" id="{556BF999-8BCE-68B4-E792-6B57F22CB582}"/>
              </a:ext>
            </a:extLst>
          </p:cNvPr>
          <p:cNvSpPr/>
          <p:nvPr/>
        </p:nvSpPr>
        <p:spPr>
          <a:xfrm>
            <a:off x="13863692" y="2062497"/>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露</a:t>
            </a:r>
            <a:endParaRPr kumimoji="1" lang="ja-JP" altLang="en-US" sz="6258" b="1" dirty="0">
              <a:solidFill>
                <a:schemeClr val="tx1">
                  <a:lumMod val="95000"/>
                  <a:lumOff val="5000"/>
                </a:schemeClr>
              </a:solidFill>
            </a:endParaRPr>
          </a:p>
        </p:txBody>
      </p:sp>
      <p:cxnSp>
        <p:nvCxnSpPr>
          <p:cNvPr id="11" name="直線コネクタ 10">
            <a:extLst>
              <a:ext uri="{FF2B5EF4-FFF2-40B4-BE49-F238E27FC236}">
                <a16:creationId xmlns:a16="http://schemas.microsoft.com/office/drawing/2014/main" id="{98D337B6-3083-A1CD-0865-3B8965FC5D03}"/>
              </a:ext>
            </a:extLst>
          </p:cNvPr>
          <p:cNvCxnSpPr>
            <a:cxnSpLocks/>
            <a:stCxn id="5" idx="5"/>
            <a:endCxn id="7" idx="2"/>
          </p:cNvCxnSpPr>
          <p:nvPr/>
        </p:nvCxnSpPr>
        <p:spPr>
          <a:xfrm>
            <a:off x="10466095" y="4955388"/>
            <a:ext cx="1306254" cy="76955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709AF323-ABC6-5534-36A6-7DDCA0C8058C}"/>
              </a:ext>
            </a:extLst>
          </p:cNvPr>
          <p:cNvCxnSpPr>
            <a:cxnSpLocks/>
            <a:stCxn id="9" idx="4"/>
            <a:endCxn id="7" idx="6"/>
          </p:cNvCxnSpPr>
          <p:nvPr/>
        </p:nvCxnSpPr>
        <p:spPr>
          <a:xfrm flipH="1">
            <a:off x="13417534" y="3656760"/>
            <a:ext cx="1268750" cy="2068178"/>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11302D54-241B-3B6D-2541-BCD2F8E0DA3F}"/>
              </a:ext>
            </a:extLst>
          </p:cNvPr>
          <p:cNvCxnSpPr>
            <a:cxnSpLocks/>
            <a:stCxn id="9" idx="2"/>
            <a:endCxn id="5" idx="7"/>
          </p:cNvCxnSpPr>
          <p:nvPr/>
        </p:nvCxnSpPr>
        <p:spPr>
          <a:xfrm flipH="1">
            <a:off x="10466096" y="2859629"/>
            <a:ext cx="3397596" cy="96844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3D24AAB5-0909-2822-E734-0B0F8DEE37BB}"/>
              </a:ext>
            </a:extLst>
          </p:cNvPr>
          <p:cNvSpPr/>
          <p:nvPr/>
        </p:nvSpPr>
        <p:spPr>
          <a:xfrm>
            <a:off x="252986" y="3734623"/>
            <a:ext cx="3521479" cy="916434"/>
          </a:xfrm>
          <a:prstGeom prst="rect">
            <a:avLst/>
          </a:prstGeom>
          <a:no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4551" b="1" dirty="0">
                <a:solidFill>
                  <a:schemeClr val="accent2">
                    <a:lumMod val="50000"/>
                  </a:schemeClr>
                </a:solidFill>
              </a:rPr>
              <a:t>①三帝同盟</a:t>
            </a:r>
          </a:p>
        </p:txBody>
      </p:sp>
      <p:sp>
        <p:nvSpPr>
          <p:cNvPr id="26" name="正方形/長方形 25">
            <a:extLst>
              <a:ext uri="{FF2B5EF4-FFF2-40B4-BE49-F238E27FC236}">
                <a16:creationId xmlns:a16="http://schemas.microsoft.com/office/drawing/2014/main" id="{6139BEF7-F116-AE41-36B6-E488CF3CC9ED}"/>
              </a:ext>
            </a:extLst>
          </p:cNvPr>
          <p:cNvSpPr/>
          <p:nvPr/>
        </p:nvSpPr>
        <p:spPr>
          <a:xfrm>
            <a:off x="254837" y="4792362"/>
            <a:ext cx="4357781" cy="1559865"/>
          </a:xfrm>
          <a:prstGeom prst="rect">
            <a:avLst/>
          </a:prstGeom>
          <a:no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②露土戦争</a:t>
            </a:r>
            <a:endParaRPr lang="en-US" altLang="ja-JP" sz="4551" b="1" dirty="0">
              <a:solidFill>
                <a:schemeClr val="accent2">
                  <a:lumMod val="50000"/>
                </a:schemeClr>
              </a:solidFill>
            </a:endParaRPr>
          </a:p>
          <a:p>
            <a:pPr algn="ctr"/>
            <a:r>
              <a:rPr kumimoji="1" lang="ja-JP" altLang="en-US" sz="4551" b="1" dirty="0">
                <a:solidFill>
                  <a:schemeClr val="accent2">
                    <a:lumMod val="50000"/>
                  </a:schemeClr>
                </a:solidFill>
              </a:rPr>
              <a:t>→ベルリン会議</a:t>
            </a:r>
          </a:p>
        </p:txBody>
      </p:sp>
      <p:sp>
        <p:nvSpPr>
          <p:cNvPr id="37" name="矢印: 左右 36">
            <a:extLst>
              <a:ext uri="{FF2B5EF4-FFF2-40B4-BE49-F238E27FC236}">
                <a16:creationId xmlns:a16="http://schemas.microsoft.com/office/drawing/2014/main" id="{C0E83795-D15C-511F-3925-53A5B6DEF89D}"/>
              </a:ext>
            </a:extLst>
          </p:cNvPr>
          <p:cNvSpPr/>
          <p:nvPr/>
        </p:nvSpPr>
        <p:spPr>
          <a:xfrm rot="20789525">
            <a:off x="6443618" y="4736216"/>
            <a:ext cx="2300423"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39" name="正方形/長方形 38">
            <a:extLst>
              <a:ext uri="{FF2B5EF4-FFF2-40B4-BE49-F238E27FC236}">
                <a16:creationId xmlns:a16="http://schemas.microsoft.com/office/drawing/2014/main" id="{9CECBC34-5E72-80C8-1ED3-5E8383B4E47A}"/>
              </a:ext>
            </a:extLst>
          </p:cNvPr>
          <p:cNvSpPr/>
          <p:nvPr/>
        </p:nvSpPr>
        <p:spPr>
          <a:xfrm>
            <a:off x="5622584" y="3883337"/>
            <a:ext cx="2265343"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a:t>
            </a:r>
            <a:r>
              <a:rPr kumimoji="1" lang="ja-JP" altLang="en-US" sz="2560" dirty="0">
                <a:solidFill>
                  <a:schemeClr val="tx1"/>
                </a:solidFill>
              </a:rPr>
              <a:t>アルザス・</a:t>
            </a:r>
            <a:endParaRPr kumimoji="1" lang="en-US" altLang="ja-JP" sz="2560" dirty="0">
              <a:solidFill>
                <a:schemeClr val="tx1"/>
              </a:solidFill>
            </a:endParaRPr>
          </a:p>
          <a:p>
            <a:r>
              <a:rPr lang="ja-JP" altLang="en-US" sz="2560" dirty="0">
                <a:solidFill>
                  <a:schemeClr val="tx1"/>
                </a:solidFill>
              </a:rPr>
              <a:t>　</a:t>
            </a:r>
            <a:r>
              <a:rPr kumimoji="1" lang="ja-JP" altLang="en-US" sz="2560" dirty="0">
                <a:solidFill>
                  <a:schemeClr val="tx1"/>
                </a:solidFill>
              </a:rPr>
              <a:t>ロレーヌ</a:t>
            </a:r>
          </a:p>
        </p:txBody>
      </p:sp>
      <p:sp>
        <p:nvSpPr>
          <p:cNvPr id="40" name="矢印: 左右 39">
            <a:extLst>
              <a:ext uri="{FF2B5EF4-FFF2-40B4-BE49-F238E27FC236}">
                <a16:creationId xmlns:a16="http://schemas.microsoft.com/office/drawing/2014/main" id="{3E76FC30-8573-0109-BCAE-498D18BC2264}"/>
              </a:ext>
            </a:extLst>
          </p:cNvPr>
          <p:cNvSpPr/>
          <p:nvPr/>
        </p:nvSpPr>
        <p:spPr>
          <a:xfrm>
            <a:off x="3922729" y="2443271"/>
            <a:ext cx="9118370"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42" name="正方形/長方形 41">
            <a:extLst>
              <a:ext uri="{FF2B5EF4-FFF2-40B4-BE49-F238E27FC236}">
                <a16:creationId xmlns:a16="http://schemas.microsoft.com/office/drawing/2014/main" id="{D2F59CA9-8D75-BE81-80B8-7D103A286942}"/>
              </a:ext>
            </a:extLst>
          </p:cNvPr>
          <p:cNvSpPr/>
          <p:nvPr/>
        </p:nvSpPr>
        <p:spPr>
          <a:xfrm>
            <a:off x="4467955" y="1507792"/>
            <a:ext cx="8027915"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844" dirty="0">
                <a:solidFill>
                  <a:schemeClr val="tx1"/>
                </a:solidFill>
              </a:rPr>
              <a:t>★ロシアの南下政策に英は反対</a:t>
            </a:r>
            <a:endParaRPr lang="en-US" altLang="ja-JP" sz="2844" dirty="0">
              <a:solidFill>
                <a:schemeClr val="tx1"/>
              </a:solidFill>
            </a:endParaRPr>
          </a:p>
          <a:p>
            <a:r>
              <a:rPr lang="ja-JP" altLang="en-US" sz="2844" dirty="0">
                <a:solidFill>
                  <a:schemeClr val="tx1"/>
                </a:solidFill>
              </a:rPr>
              <a:t>　バルカン半島や中央アジア、東アジアで対立</a:t>
            </a:r>
            <a:endParaRPr kumimoji="1" lang="ja-JP" altLang="en-US" sz="2844" dirty="0">
              <a:solidFill>
                <a:schemeClr val="tx1"/>
              </a:solidFill>
            </a:endParaRPr>
          </a:p>
        </p:txBody>
      </p:sp>
      <p:sp>
        <p:nvSpPr>
          <p:cNvPr id="59" name="矢印: 左右 58">
            <a:extLst>
              <a:ext uri="{FF2B5EF4-FFF2-40B4-BE49-F238E27FC236}">
                <a16:creationId xmlns:a16="http://schemas.microsoft.com/office/drawing/2014/main" id="{3CFDBE74-CD3E-F75D-82E2-45A36C7E3BF9}"/>
              </a:ext>
            </a:extLst>
          </p:cNvPr>
          <p:cNvSpPr/>
          <p:nvPr/>
        </p:nvSpPr>
        <p:spPr>
          <a:xfrm rot="17949934">
            <a:off x="13168133" y="4592893"/>
            <a:ext cx="2555139"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60" name="正方形/長方形 59">
            <a:extLst>
              <a:ext uri="{FF2B5EF4-FFF2-40B4-BE49-F238E27FC236}">
                <a16:creationId xmlns:a16="http://schemas.microsoft.com/office/drawing/2014/main" id="{86BD9B38-650D-0314-9EF9-54E58F037280}"/>
              </a:ext>
            </a:extLst>
          </p:cNvPr>
          <p:cNvSpPr/>
          <p:nvPr/>
        </p:nvSpPr>
        <p:spPr>
          <a:xfrm>
            <a:off x="14444466" y="4955388"/>
            <a:ext cx="269020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★バルカン半島</a:t>
            </a:r>
            <a:endParaRPr lang="en-US" altLang="ja-JP" sz="2560" dirty="0">
              <a:solidFill>
                <a:schemeClr val="tx1"/>
              </a:solidFill>
            </a:endParaRPr>
          </a:p>
          <a:p>
            <a:r>
              <a:rPr lang="ja-JP" altLang="en-US" sz="2560" dirty="0">
                <a:solidFill>
                  <a:schemeClr val="tx1"/>
                </a:solidFill>
              </a:rPr>
              <a:t>　</a:t>
            </a:r>
            <a:r>
              <a:rPr kumimoji="1" lang="ja-JP" altLang="en-US" sz="2560" dirty="0">
                <a:solidFill>
                  <a:schemeClr val="tx1"/>
                </a:solidFill>
              </a:rPr>
              <a:t>で対立</a:t>
            </a:r>
            <a:endParaRPr kumimoji="1" lang="en-US" altLang="ja-JP" sz="2560" dirty="0">
              <a:solidFill>
                <a:schemeClr val="tx1"/>
              </a:solidFill>
            </a:endParaRPr>
          </a:p>
        </p:txBody>
      </p:sp>
      <p:sp>
        <p:nvSpPr>
          <p:cNvPr id="61" name="正方形/長方形 60">
            <a:extLst>
              <a:ext uri="{FF2B5EF4-FFF2-40B4-BE49-F238E27FC236}">
                <a16:creationId xmlns:a16="http://schemas.microsoft.com/office/drawing/2014/main" id="{D536693B-9232-6F0C-221D-7418EFEF21F9}"/>
              </a:ext>
            </a:extLst>
          </p:cNvPr>
          <p:cNvSpPr/>
          <p:nvPr/>
        </p:nvSpPr>
        <p:spPr>
          <a:xfrm>
            <a:off x="252985" y="6471892"/>
            <a:ext cx="3521479" cy="916434"/>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③</a:t>
            </a:r>
            <a:r>
              <a:rPr kumimoji="1" lang="ja-JP" altLang="en-US" sz="4551" b="1" dirty="0">
                <a:solidFill>
                  <a:schemeClr val="accent2">
                    <a:lumMod val="50000"/>
                  </a:schemeClr>
                </a:solidFill>
              </a:rPr>
              <a:t>独墺同盟</a:t>
            </a:r>
          </a:p>
        </p:txBody>
      </p:sp>
      <p:sp>
        <p:nvSpPr>
          <p:cNvPr id="62" name="正方形/長方形 61">
            <a:extLst>
              <a:ext uri="{FF2B5EF4-FFF2-40B4-BE49-F238E27FC236}">
                <a16:creationId xmlns:a16="http://schemas.microsoft.com/office/drawing/2014/main" id="{AD98FDB8-55EC-EE2E-EBB9-FC266593650B}"/>
              </a:ext>
            </a:extLst>
          </p:cNvPr>
          <p:cNvSpPr/>
          <p:nvPr/>
        </p:nvSpPr>
        <p:spPr>
          <a:xfrm>
            <a:off x="252985" y="7507991"/>
            <a:ext cx="3790515"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④新三帝</a:t>
            </a:r>
            <a:r>
              <a:rPr kumimoji="1" lang="ja-JP" altLang="en-US" sz="4551" b="1" dirty="0">
                <a:solidFill>
                  <a:schemeClr val="accent2">
                    <a:lumMod val="50000"/>
                  </a:schemeClr>
                </a:solidFill>
              </a:rPr>
              <a:t>同盟</a:t>
            </a:r>
          </a:p>
        </p:txBody>
      </p:sp>
      <p:cxnSp>
        <p:nvCxnSpPr>
          <p:cNvPr id="64" name="直線コネクタ 63">
            <a:extLst>
              <a:ext uri="{FF2B5EF4-FFF2-40B4-BE49-F238E27FC236}">
                <a16:creationId xmlns:a16="http://schemas.microsoft.com/office/drawing/2014/main" id="{968F13A6-A1BE-97AB-7FEE-44A0E2F75C87}"/>
              </a:ext>
            </a:extLst>
          </p:cNvPr>
          <p:cNvCxnSpPr>
            <a:stCxn id="5" idx="4"/>
            <a:endCxn id="6" idx="7"/>
          </p:cNvCxnSpPr>
          <p:nvPr/>
        </p:nvCxnSpPr>
        <p:spPr>
          <a:xfrm flipH="1">
            <a:off x="9063575" y="5188862"/>
            <a:ext cx="820860" cy="1939826"/>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2F38B233-B461-E896-4693-EBE65E038D64}"/>
              </a:ext>
            </a:extLst>
          </p:cNvPr>
          <p:cNvCxnSpPr>
            <a:cxnSpLocks/>
          </p:cNvCxnSpPr>
          <p:nvPr/>
        </p:nvCxnSpPr>
        <p:spPr>
          <a:xfrm>
            <a:off x="10296598" y="5100876"/>
            <a:ext cx="1515248" cy="900134"/>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A1C38BAA-CA98-D17B-F8AB-8938A0561EF2}"/>
              </a:ext>
            </a:extLst>
          </p:cNvPr>
          <p:cNvCxnSpPr>
            <a:cxnSpLocks/>
            <a:stCxn id="7" idx="3"/>
            <a:endCxn id="6" idx="6"/>
          </p:cNvCxnSpPr>
          <p:nvPr/>
        </p:nvCxnSpPr>
        <p:spPr>
          <a:xfrm flipH="1">
            <a:off x="9304507" y="6288595"/>
            <a:ext cx="2708774" cy="140375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1" name="矢印: 左右 70">
            <a:extLst>
              <a:ext uri="{FF2B5EF4-FFF2-40B4-BE49-F238E27FC236}">
                <a16:creationId xmlns:a16="http://schemas.microsoft.com/office/drawing/2014/main" id="{2DA35D31-4C49-0A6C-3008-C7BE4C7A7CD0}"/>
              </a:ext>
            </a:extLst>
          </p:cNvPr>
          <p:cNvSpPr/>
          <p:nvPr/>
        </p:nvSpPr>
        <p:spPr>
          <a:xfrm rot="1811516">
            <a:off x="5985384" y="6442799"/>
            <a:ext cx="1898689"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2" name="正方形/長方形 71">
            <a:extLst>
              <a:ext uri="{FF2B5EF4-FFF2-40B4-BE49-F238E27FC236}">
                <a16:creationId xmlns:a16="http://schemas.microsoft.com/office/drawing/2014/main" id="{3AAA1ED2-8257-EE94-D8B2-67F45B54B14E}"/>
              </a:ext>
            </a:extLst>
          </p:cNvPr>
          <p:cNvSpPr/>
          <p:nvPr/>
        </p:nvSpPr>
        <p:spPr>
          <a:xfrm>
            <a:off x="4494327" y="7441070"/>
            <a:ext cx="352147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★チュニジア</a:t>
            </a:r>
            <a:endParaRPr lang="en-US" altLang="ja-JP" sz="2560" dirty="0">
              <a:solidFill>
                <a:schemeClr val="tx1"/>
              </a:solidFill>
            </a:endParaRPr>
          </a:p>
          <a:p>
            <a:r>
              <a:rPr kumimoji="1" lang="ja-JP" altLang="en-US" sz="2560" dirty="0">
                <a:solidFill>
                  <a:schemeClr val="tx1"/>
                </a:solidFill>
              </a:rPr>
              <a:t>　を巡る対立</a:t>
            </a:r>
            <a:endParaRPr kumimoji="1" lang="en-US" altLang="ja-JP" sz="2560" dirty="0">
              <a:solidFill>
                <a:schemeClr val="tx1"/>
              </a:solidFill>
            </a:endParaRPr>
          </a:p>
        </p:txBody>
      </p:sp>
      <p:sp>
        <p:nvSpPr>
          <p:cNvPr id="75" name="正方形/長方形 74">
            <a:extLst>
              <a:ext uri="{FF2B5EF4-FFF2-40B4-BE49-F238E27FC236}">
                <a16:creationId xmlns:a16="http://schemas.microsoft.com/office/drawing/2014/main" id="{5C5CA1A4-180F-011C-63CC-54F91DE91CC8}"/>
              </a:ext>
            </a:extLst>
          </p:cNvPr>
          <p:cNvSpPr/>
          <p:nvPr/>
        </p:nvSpPr>
        <p:spPr>
          <a:xfrm>
            <a:off x="291031" y="8489476"/>
            <a:ext cx="3188260"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⑤三国</a:t>
            </a:r>
            <a:r>
              <a:rPr kumimoji="1" lang="ja-JP" altLang="en-US" sz="4551" b="1" dirty="0">
                <a:solidFill>
                  <a:schemeClr val="accent2">
                    <a:lumMod val="50000"/>
                  </a:schemeClr>
                </a:solidFill>
              </a:rPr>
              <a:t>同盟</a:t>
            </a:r>
          </a:p>
        </p:txBody>
      </p:sp>
      <p:sp>
        <p:nvSpPr>
          <p:cNvPr id="76" name="正方形/長方形 75">
            <a:extLst>
              <a:ext uri="{FF2B5EF4-FFF2-40B4-BE49-F238E27FC236}">
                <a16:creationId xmlns:a16="http://schemas.microsoft.com/office/drawing/2014/main" id="{0C671BF4-CACF-CAFF-5400-9B7C7004F424}"/>
              </a:ext>
            </a:extLst>
          </p:cNvPr>
          <p:cNvSpPr/>
          <p:nvPr/>
        </p:nvSpPr>
        <p:spPr>
          <a:xfrm>
            <a:off x="3582088" y="8501205"/>
            <a:ext cx="3790515" cy="921737"/>
          </a:xfrm>
          <a:prstGeom prst="rect">
            <a:avLst/>
          </a:prstGeom>
          <a:solidFill>
            <a:schemeClr val="bg1"/>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4551" b="1" dirty="0">
                <a:solidFill>
                  <a:schemeClr val="accent2">
                    <a:lumMod val="50000"/>
                  </a:schemeClr>
                </a:solidFill>
              </a:rPr>
              <a:t>⑥再保障条約</a:t>
            </a:r>
            <a:endParaRPr kumimoji="1" lang="ja-JP" altLang="en-US" sz="4551" b="1" dirty="0">
              <a:solidFill>
                <a:schemeClr val="accent2">
                  <a:lumMod val="50000"/>
                </a:schemeClr>
              </a:solidFill>
            </a:endParaRPr>
          </a:p>
        </p:txBody>
      </p:sp>
      <p:cxnSp>
        <p:nvCxnSpPr>
          <p:cNvPr id="78" name="直線コネクタ 77">
            <a:extLst>
              <a:ext uri="{FF2B5EF4-FFF2-40B4-BE49-F238E27FC236}">
                <a16:creationId xmlns:a16="http://schemas.microsoft.com/office/drawing/2014/main" id="{64A64F7F-08EB-7877-2C12-E51B8A2C5D7E}"/>
              </a:ext>
            </a:extLst>
          </p:cNvPr>
          <p:cNvCxnSpPr>
            <a:stCxn id="5" idx="6"/>
            <a:endCxn id="9" idx="3"/>
          </p:cNvCxnSpPr>
          <p:nvPr/>
        </p:nvCxnSpPr>
        <p:spPr>
          <a:xfrm flipV="1">
            <a:off x="10707027" y="3423285"/>
            <a:ext cx="3397596" cy="968447"/>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矢印: 左右 78">
            <a:extLst>
              <a:ext uri="{FF2B5EF4-FFF2-40B4-BE49-F238E27FC236}">
                <a16:creationId xmlns:a16="http://schemas.microsoft.com/office/drawing/2014/main" id="{A4CFDC7B-ABC4-2A68-181C-E039815766FA}"/>
              </a:ext>
            </a:extLst>
          </p:cNvPr>
          <p:cNvSpPr/>
          <p:nvPr/>
        </p:nvSpPr>
        <p:spPr>
          <a:xfrm rot="19960499">
            <a:off x="9457182" y="6955244"/>
            <a:ext cx="3067098" cy="669825"/>
          </a:xfrm>
          <a:prstGeom prst="leftRightArrow">
            <a:avLst/>
          </a:prstGeom>
          <a:solidFill>
            <a:schemeClr val="accent4">
              <a:lumMod val="20000"/>
              <a:lumOff val="80000"/>
            </a:schemeClr>
          </a:solidFill>
          <a:ln w="19050">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0" name="正方形/長方形 79">
            <a:extLst>
              <a:ext uri="{FF2B5EF4-FFF2-40B4-BE49-F238E27FC236}">
                <a16:creationId xmlns:a16="http://schemas.microsoft.com/office/drawing/2014/main" id="{84175D95-9E82-CABF-BBA9-6F779FBDEFF6}"/>
              </a:ext>
            </a:extLst>
          </p:cNvPr>
          <p:cNvSpPr/>
          <p:nvPr/>
        </p:nvSpPr>
        <p:spPr>
          <a:xfrm>
            <a:off x="10732026" y="7376033"/>
            <a:ext cx="3521479"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dirty="0">
                <a:solidFill>
                  <a:schemeClr val="tx1"/>
                </a:solidFill>
              </a:rPr>
              <a:t>★未回収の</a:t>
            </a:r>
            <a:endParaRPr lang="en-US" altLang="ja-JP" sz="2560" dirty="0">
              <a:solidFill>
                <a:schemeClr val="tx1"/>
              </a:solidFill>
            </a:endParaRPr>
          </a:p>
          <a:p>
            <a:r>
              <a:rPr lang="ja-JP" altLang="en-US" sz="2560" dirty="0">
                <a:solidFill>
                  <a:schemeClr val="tx1"/>
                </a:solidFill>
              </a:rPr>
              <a:t>　イタリア</a:t>
            </a:r>
            <a:endParaRPr lang="en-US" altLang="ja-JP" sz="2560" dirty="0">
              <a:solidFill>
                <a:schemeClr val="tx1"/>
              </a:solidFill>
            </a:endParaRPr>
          </a:p>
        </p:txBody>
      </p:sp>
      <p:sp>
        <p:nvSpPr>
          <p:cNvPr id="81" name="フリーフォーム: 図形 80">
            <a:extLst>
              <a:ext uri="{FF2B5EF4-FFF2-40B4-BE49-F238E27FC236}">
                <a16:creationId xmlns:a16="http://schemas.microsoft.com/office/drawing/2014/main" id="{2B94C7BA-724B-4659-70C3-0383CD13BAED}"/>
              </a:ext>
            </a:extLst>
          </p:cNvPr>
          <p:cNvSpPr/>
          <p:nvPr/>
        </p:nvSpPr>
        <p:spPr>
          <a:xfrm>
            <a:off x="3368979" y="3196362"/>
            <a:ext cx="5905296" cy="586869"/>
          </a:xfrm>
          <a:custGeom>
            <a:avLst/>
            <a:gdLst>
              <a:gd name="connsiteX0" fmla="*/ 0 w 4234338"/>
              <a:gd name="connsiteY0" fmla="*/ 0 h 430065"/>
              <a:gd name="connsiteX1" fmla="*/ 749146 w 4234338"/>
              <a:gd name="connsiteY1" fmla="*/ 341523 h 430065"/>
              <a:gd name="connsiteX2" fmla="*/ 3591498 w 4234338"/>
              <a:gd name="connsiteY2" fmla="*/ 264405 h 430065"/>
              <a:gd name="connsiteX3" fmla="*/ 4186409 w 4234338"/>
              <a:gd name="connsiteY3" fmla="*/ 418641 h 430065"/>
              <a:gd name="connsiteX4" fmla="*/ 4197426 w 4234338"/>
              <a:gd name="connsiteY4" fmla="*/ 418641 h 430065"/>
              <a:gd name="connsiteX5" fmla="*/ 4197426 w 4234338"/>
              <a:gd name="connsiteY5" fmla="*/ 407624 h 43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4338" h="430065">
                <a:moveTo>
                  <a:pt x="0" y="0"/>
                </a:moveTo>
                <a:cubicBezTo>
                  <a:pt x="75281" y="148728"/>
                  <a:pt x="150563" y="297456"/>
                  <a:pt x="749146" y="341523"/>
                </a:cubicBezTo>
                <a:cubicBezTo>
                  <a:pt x="1347729" y="385590"/>
                  <a:pt x="3018621" y="251552"/>
                  <a:pt x="3591498" y="264405"/>
                </a:cubicBezTo>
                <a:cubicBezTo>
                  <a:pt x="4164375" y="277258"/>
                  <a:pt x="4186409" y="418641"/>
                  <a:pt x="4186409" y="418641"/>
                </a:cubicBezTo>
                <a:cubicBezTo>
                  <a:pt x="4287397" y="444347"/>
                  <a:pt x="4197426" y="418641"/>
                  <a:pt x="4197426" y="418641"/>
                </a:cubicBezTo>
                <a:cubicBezTo>
                  <a:pt x="4199262" y="416805"/>
                  <a:pt x="4198344" y="412214"/>
                  <a:pt x="4197426" y="407624"/>
                </a:cubicBezTo>
              </a:path>
            </a:pathLst>
          </a:custGeom>
          <a:noFill/>
          <a:ln w="38100">
            <a:solidFill>
              <a:srgbClr val="00206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2" name="正方形/長方形 81">
            <a:extLst>
              <a:ext uri="{FF2B5EF4-FFF2-40B4-BE49-F238E27FC236}">
                <a16:creationId xmlns:a16="http://schemas.microsoft.com/office/drawing/2014/main" id="{8BD8806B-6DD9-3B84-C6F3-23B32D6D1060}"/>
              </a:ext>
            </a:extLst>
          </p:cNvPr>
          <p:cNvSpPr/>
          <p:nvPr/>
        </p:nvSpPr>
        <p:spPr>
          <a:xfrm>
            <a:off x="4320875" y="2915485"/>
            <a:ext cx="3888725" cy="9164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2560">
                <a:solidFill>
                  <a:schemeClr val="tx1"/>
                </a:solidFill>
              </a:rPr>
              <a:t>☆婚姻関係を通じて友好</a:t>
            </a:r>
            <a:endParaRPr kumimoji="1" lang="en-US" altLang="ja-JP" sz="2560" dirty="0">
              <a:solidFill>
                <a:schemeClr val="tx1"/>
              </a:solidFill>
            </a:endParaRPr>
          </a:p>
        </p:txBody>
      </p:sp>
    </p:spTree>
    <p:custDataLst>
      <p:tags r:id="rId1"/>
    </p:custDataLst>
    <p:extLst>
      <p:ext uri="{BB962C8B-B14F-4D97-AF65-F5344CB8AC3E}">
        <p14:creationId xmlns:p14="http://schemas.microsoft.com/office/powerpoint/2010/main" val="3901589500"/>
      </p:ext>
    </p:extLst>
  </p:cSld>
  <p:clrMapOvr>
    <a:masterClrMapping/>
  </p:clrMapOvr>
  <mc:AlternateContent xmlns:mc="http://schemas.openxmlformats.org/markup-compatibility/2006" xmlns:p14="http://schemas.microsoft.com/office/powerpoint/2010/main">
    <mc:Choice Requires="p14">
      <p:transition spd="slow" p14:dur="2000" advTm="298613"/>
    </mc:Choice>
    <mc:Fallback xmlns="">
      <p:transition spd="slow" advTm="298613"/>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468191-F6DD-36FA-07CC-6C1E7AD0260D}"/>
              </a:ext>
            </a:extLst>
          </p:cNvPr>
          <p:cNvSpPr>
            <a:spLocks noGrp="1"/>
          </p:cNvSpPr>
          <p:nvPr>
            <p:ph type="title"/>
          </p:nvPr>
        </p:nvSpPr>
        <p:spPr/>
        <p:txBody>
          <a:bodyPr/>
          <a:lstStyle/>
          <a:p>
            <a:r>
              <a:rPr kumimoji="1" lang="ja-JP" altLang="en-US" dirty="0"/>
              <a:t>前回の振り返り</a:t>
            </a:r>
            <a:r>
              <a:rPr kumimoji="1" lang="en-US" altLang="ja-JP" dirty="0" smtClean="0"/>
              <a:t>(</a:t>
            </a:r>
            <a:r>
              <a:rPr kumimoji="1" lang="ja-JP" altLang="en-US" dirty="0" smtClean="0"/>
              <a:t>〇組</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1B7378D2-2726-1E00-1D58-DC00E1414412}"/>
              </a:ext>
            </a:extLst>
          </p:cNvPr>
          <p:cNvSpPr>
            <a:spLocks noGrp="1"/>
          </p:cNvSpPr>
          <p:nvPr>
            <p:ph idx="1"/>
          </p:nvPr>
        </p:nvSpPr>
        <p:spPr>
          <a:xfrm>
            <a:off x="472274" y="1937539"/>
            <a:ext cx="16645832" cy="7623320"/>
          </a:xfrm>
        </p:spPr>
        <p:txBody>
          <a:bodyPr>
            <a:normAutofit/>
          </a:bodyPr>
          <a:lstStyle/>
          <a:p>
            <a:r>
              <a:rPr kumimoji="1" lang="ja-JP" altLang="en-US" dirty="0"/>
              <a:t>あなたは、イタリアとドイツの統一運動にどの程度共通点や相違点を見いだすことができると考えますか。共通点か相違点のどちらかに着目して論じなさい。</a:t>
            </a:r>
          </a:p>
          <a:p>
            <a:pPr marL="0" indent="0">
              <a:buNone/>
            </a:pPr>
            <a:r>
              <a:rPr lang="ja-JP" altLang="en-US" dirty="0"/>
              <a:t>　● 共通点は戦争を通して両者ともに統一を成し遂げたことで、相違点</a:t>
            </a:r>
            <a:endParaRPr lang="en-US" altLang="ja-JP" dirty="0"/>
          </a:p>
          <a:p>
            <a:pPr marL="0" indent="0">
              <a:buNone/>
            </a:pPr>
            <a:r>
              <a:rPr lang="ja-JP" altLang="en-US" dirty="0"/>
              <a:t>　　 として、イタリアは他国との協力や占領などにより統一を目指すが、</a:t>
            </a:r>
            <a:endParaRPr lang="en-US" altLang="ja-JP" dirty="0"/>
          </a:p>
          <a:p>
            <a:pPr marL="0" indent="0">
              <a:buNone/>
            </a:pPr>
            <a:r>
              <a:rPr lang="en-US" altLang="ja-JP" dirty="0"/>
              <a:t>        </a:t>
            </a:r>
            <a:r>
              <a:rPr lang="ja-JP" altLang="en-US" dirty="0"/>
              <a:t>ドイツは自国内で主義や政策を通して、考えを一つにまとめること</a:t>
            </a:r>
            <a:endParaRPr lang="en-US" altLang="ja-JP" dirty="0"/>
          </a:p>
          <a:p>
            <a:pPr marL="0" indent="0">
              <a:buNone/>
            </a:pPr>
            <a:r>
              <a:rPr lang="en-US" altLang="ja-JP" dirty="0"/>
              <a:t>        </a:t>
            </a:r>
            <a:r>
              <a:rPr lang="ja-JP" altLang="en-US" dirty="0"/>
              <a:t>で統一を目指した</a:t>
            </a:r>
            <a:r>
              <a:rPr lang="ja-JP" altLang="en-US" dirty="0" smtClean="0"/>
              <a:t>。</a:t>
            </a:r>
            <a:endParaRPr lang="en-US" altLang="ja-JP" dirty="0"/>
          </a:p>
          <a:p>
            <a:pPr marL="0" indent="0">
              <a:buNone/>
            </a:pPr>
            <a:r>
              <a:rPr lang="ja-JP" altLang="en-US" dirty="0"/>
              <a:t>　● 共通点としては、大国間の戦争がまたは国内の革命が絡んでいると</a:t>
            </a:r>
            <a:endParaRPr lang="en-US" altLang="ja-JP" dirty="0"/>
          </a:p>
          <a:p>
            <a:pPr marL="0" indent="0">
              <a:buNone/>
            </a:pPr>
            <a:r>
              <a:rPr lang="ja-JP" altLang="en-US" dirty="0"/>
              <a:t>　　 いうこと。相違点は、プロイセンはビスマルクを中心とした上から</a:t>
            </a:r>
            <a:endParaRPr lang="en-US" altLang="ja-JP" dirty="0"/>
          </a:p>
          <a:p>
            <a:pPr marL="0" indent="0">
              <a:buNone/>
            </a:pPr>
            <a:r>
              <a:rPr lang="en-US" altLang="ja-JP" dirty="0"/>
              <a:t>        </a:t>
            </a:r>
            <a:r>
              <a:rPr lang="ja-JP" altLang="en-US" dirty="0"/>
              <a:t>の統一運動、サルデーニャは立憲主義中心の統一</a:t>
            </a:r>
            <a:r>
              <a:rPr lang="ja-JP" altLang="en-US" dirty="0" smtClean="0"/>
              <a:t>運動</a:t>
            </a:r>
            <a:endParaRPr lang="en-US" altLang="ja-JP" dirty="0"/>
          </a:p>
        </p:txBody>
      </p:sp>
      <p:sp>
        <p:nvSpPr>
          <p:cNvPr id="4" name="正方形/長方形 3">
            <a:extLst>
              <a:ext uri="{FF2B5EF4-FFF2-40B4-BE49-F238E27FC236}">
                <a16:creationId xmlns:a16="http://schemas.microsoft.com/office/drawing/2014/main" id="{9705DEC5-E74E-4550-AC00-889308FBB1CB}"/>
              </a:ext>
            </a:extLst>
          </p:cNvPr>
          <p:cNvSpPr/>
          <p:nvPr/>
        </p:nvSpPr>
        <p:spPr>
          <a:xfrm>
            <a:off x="6810679" y="6211515"/>
            <a:ext cx="6244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365848" y="1802675"/>
            <a:ext cx="16752258" cy="736012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　前時で生徒が作成したまとめについて、取り上げ</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て</a:t>
            </a:r>
            <a:r>
              <a:rPr kumimoji="1" lang="ja-JP" altLang="en-US" sz="4000" dirty="0" smtClean="0">
                <a:solidFill>
                  <a:schemeClr val="tx1"/>
                </a:solidFill>
              </a:rPr>
              <a:t>フィードバックする。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en-US" altLang="ja-JP" sz="4000" dirty="0" smtClean="0">
                <a:solidFill>
                  <a:schemeClr val="tx1"/>
                </a:solidFill>
              </a:rPr>
              <a:t>[</a:t>
            </a:r>
            <a:r>
              <a:rPr kumimoji="1" lang="ja-JP" altLang="en-US" sz="4000" dirty="0" smtClean="0">
                <a:solidFill>
                  <a:schemeClr val="tx1"/>
                </a:solidFill>
              </a:rPr>
              <a:t>フィードバックの視点の例</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・共通点や相違点について、「上からの改革」「下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からの改革」「外交的な方策の有無」などを取り</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上げ、歴史的な事象について的確に表現できてい</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る</a:t>
            </a:r>
            <a:r>
              <a:rPr kumimoji="1" lang="ja-JP" altLang="en-US" sz="4000" dirty="0" smtClean="0">
                <a:solidFill>
                  <a:schemeClr val="tx1"/>
                </a:solidFill>
              </a:rPr>
              <a:t>ものを褒める。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・褒めるだけではなく、考え方などを付け加えて、</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新たな視点を示唆できるようなものも取り上げる。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等、生徒の実態や課題に応じて教師がフィード</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バックの観点を設定する。</a:t>
            </a:r>
            <a:endParaRPr kumimoji="1" lang="ja-JP" altLang="en-US" sz="4000" dirty="0">
              <a:solidFill>
                <a:schemeClr val="tx1"/>
              </a:solidFill>
            </a:endParaRPr>
          </a:p>
        </p:txBody>
      </p:sp>
    </p:spTree>
    <p:extLst>
      <p:ext uri="{BB962C8B-B14F-4D97-AF65-F5344CB8AC3E}">
        <p14:creationId xmlns:p14="http://schemas.microsoft.com/office/powerpoint/2010/main" val="1942592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204653" y="1730582"/>
            <a:ext cx="6577148" cy="7552314"/>
          </a:xfrm>
          <a:prstGeom prst="rect">
            <a:avLst/>
          </a:prstGeom>
          <a:ln>
            <a:solidFill>
              <a:schemeClr val="tx1">
                <a:lumMod val="95000"/>
                <a:lumOff val="5000"/>
              </a:schemeClr>
            </a:solidFill>
          </a:ln>
        </p:spPr>
        <p:txBody>
          <a:bodyPr vert="horz" lIns="91440" tIns="45720" rIns="91440" bIns="45720" rtlCol="0" anchor="ctr">
            <a:normAutofit/>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r>
              <a:rPr lang="ja-JP" altLang="en-US" sz="6000" dirty="0" smtClean="0"/>
              <a:t>ビスマルクの写真を貼付する。</a:t>
            </a:r>
            <a:endParaRPr lang="ja-JP" altLang="en-US" sz="6000" dirty="0"/>
          </a:p>
        </p:txBody>
      </p:sp>
      <p:sp>
        <p:nvSpPr>
          <p:cNvPr id="4" name="(1)クリミア戦争と列強体制の緩和">
            <a:extLst>
              <a:ext uri="{FF2B5EF4-FFF2-40B4-BE49-F238E27FC236}">
                <a16:creationId xmlns:a16="http://schemas.microsoft.com/office/drawing/2014/main" id="{DFA42A82-84F1-0A60-B539-764FFEAB504B}"/>
              </a:ext>
            </a:extLst>
          </p:cNvPr>
          <p:cNvSpPr txBox="1">
            <a:spLocks/>
          </p:cNvSpPr>
          <p:nvPr/>
        </p:nvSpPr>
        <p:spPr>
          <a:xfrm>
            <a:off x="1" y="246697"/>
            <a:ext cx="17340262" cy="1231583"/>
          </a:xfrm>
          <a:prstGeom prst="rect">
            <a:avLst/>
          </a:prstGeom>
        </p:spPr>
        <p:txBody>
          <a:bodyPr vert="horz" lIns="91440" tIns="45720" rIns="91440" bIns="45720" rtlCol="0" anchor="ctr">
            <a:normAutofit fontScale="92500"/>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pPr algn="ctr"/>
            <a:r>
              <a:rPr lang="ja-JP" altLang="en-US" sz="8000" dirty="0">
                <a:latin typeface="メイリオ" panose="020B0604030504040204" pitchFamily="50" charset="-128"/>
                <a:ea typeface="メイリオ" panose="020B0604030504040204" pitchFamily="50" charset="-128"/>
              </a:rPr>
              <a:t>ドイツ統一の経緯について説明しよう</a:t>
            </a:r>
            <a:endParaRPr lang="en-US" altLang="ja-JP" sz="8000" dirty="0">
              <a:latin typeface="メイリオ" panose="020B0604030504040204" pitchFamily="50" charset="-128"/>
              <a:ea typeface="メイリオ" panose="020B0604030504040204" pitchFamily="50" charset="-128"/>
            </a:endParaRPr>
          </a:p>
        </p:txBody>
      </p:sp>
      <p:sp>
        <p:nvSpPr>
          <p:cNvPr id="3" name="(1)クリミア戦争と列強体制の緩和">
            <a:extLst>
              <a:ext uri="{FF2B5EF4-FFF2-40B4-BE49-F238E27FC236}">
                <a16:creationId xmlns:a16="http://schemas.microsoft.com/office/drawing/2014/main" id="{6C590892-DA1A-6333-E8D9-A1215194276B}"/>
              </a:ext>
            </a:extLst>
          </p:cNvPr>
          <p:cNvSpPr txBox="1">
            <a:spLocks/>
          </p:cNvSpPr>
          <p:nvPr/>
        </p:nvSpPr>
        <p:spPr>
          <a:xfrm>
            <a:off x="6781800" y="1730581"/>
            <a:ext cx="10558463" cy="7300013"/>
          </a:xfrm>
          <a:prstGeom prst="rect">
            <a:avLst/>
          </a:prstGeom>
        </p:spPr>
        <p:txBody>
          <a:bodyPr vert="horz" lIns="91440" tIns="45720" rIns="91440" bIns="45720" rtlCol="0" anchor="ctr">
            <a:normAutofit/>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r>
              <a:rPr lang="ja-JP" altLang="en-US" sz="6000" dirty="0">
                <a:latin typeface="メイリオ" panose="020B0604030504040204" pitchFamily="50" charset="-128"/>
                <a:ea typeface="メイリオ" panose="020B0604030504040204" pitchFamily="50" charset="-128"/>
              </a:rPr>
              <a:t>①ヴィルヘルム１世の即位</a:t>
            </a:r>
            <a:endParaRPr lang="en-US" altLang="ja-JP" sz="6000" dirty="0">
              <a:latin typeface="メイリオ" panose="020B0604030504040204" pitchFamily="50" charset="-128"/>
              <a:ea typeface="メイリオ" panose="020B0604030504040204" pitchFamily="50" charset="-128"/>
            </a:endParaRPr>
          </a:p>
          <a:p>
            <a:r>
              <a:rPr lang="ja-JP" altLang="en-US" sz="6000" dirty="0">
                <a:latin typeface="メイリオ" panose="020B0604030504040204" pitchFamily="50" charset="-128"/>
                <a:ea typeface="メイリオ" panose="020B0604030504040204" pitchFamily="50" charset="-128"/>
              </a:rPr>
              <a:t>②ユンカー出身のビスマルク</a:t>
            </a:r>
            <a:endParaRPr lang="en-US" altLang="ja-JP" sz="6000" dirty="0">
              <a:latin typeface="メイリオ" panose="020B0604030504040204" pitchFamily="50" charset="-128"/>
              <a:ea typeface="メイリオ" panose="020B0604030504040204" pitchFamily="50" charset="-128"/>
            </a:endParaRPr>
          </a:p>
          <a:p>
            <a:r>
              <a:rPr lang="ja-JP" altLang="en-US" sz="6000" dirty="0">
                <a:latin typeface="メイリオ" panose="020B0604030504040204" pitchFamily="50" charset="-128"/>
                <a:ea typeface="メイリオ" panose="020B0604030504040204" pitchFamily="50" charset="-128"/>
              </a:rPr>
              <a:t>　を首相に登用</a:t>
            </a:r>
            <a:endParaRPr lang="en-US" altLang="ja-JP" sz="6000" dirty="0">
              <a:latin typeface="メイリオ" panose="020B0604030504040204" pitchFamily="50" charset="-128"/>
              <a:ea typeface="メイリオ" panose="020B0604030504040204" pitchFamily="50" charset="-128"/>
            </a:endParaRPr>
          </a:p>
          <a:p>
            <a:r>
              <a:rPr lang="ja-JP" altLang="en-US" sz="6000" dirty="0">
                <a:latin typeface="メイリオ" panose="020B0604030504040204" pitchFamily="50" charset="-128"/>
                <a:ea typeface="メイリオ" panose="020B0604030504040204" pitchFamily="50" charset="-128"/>
              </a:rPr>
              <a:t>③デンマーク戦争</a:t>
            </a:r>
            <a:endParaRPr lang="en-US" altLang="ja-JP" sz="6000" dirty="0">
              <a:latin typeface="メイリオ" panose="020B0604030504040204" pitchFamily="50" charset="-128"/>
              <a:ea typeface="メイリオ" panose="020B0604030504040204" pitchFamily="50" charset="-128"/>
            </a:endParaRPr>
          </a:p>
          <a:p>
            <a:r>
              <a:rPr lang="ja-JP" altLang="en-US" sz="6000" dirty="0">
                <a:latin typeface="メイリオ" panose="020B0604030504040204" pitchFamily="50" charset="-128"/>
                <a:ea typeface="メイリオ" panose="020B0604030504040204" pitchFamily="50" charset="-128"/>
              </a:rPr>
              <a:t>④普墺戦争</a:t>
            </a:r>
            <a:endParaRPr lang="en-US" altLang="ja-JP" sz="6000" dirty="0">
              <a:latin typeface="メイリオ" panose="020B0604030504040204" pitchFamily="50" charset="-128"/>
              <a:ea typeface="メイリオ" panose="020B0604030504040204" pitchFamily="50" charset="-128"/>
            </a:endParaRPr>
          </a:p>
          <a:p>
            <a:r>
              <a:rPr lang="ja-JP" altLang="en-US" sz="6000" dirty="0">
                <a:latin typeface="メイリオ" panose="020B0604030504040204" pitchFamily="50" charset="-128"/>
                <a:ea typeface="メイリオ" panose="020B0604030504040204" pitchFamily="50" charset="-128"/>
              </a:rPr>
              <a:t>⑤北ドイツ連邦</a:t>
            </a:r>
            <a:endParaRPr lang="en-US" altLang="ja-JP" sz="6000" dirty="0">
              <a:latin typeface="メイリオ" panose="020B0604030504040204" pitchFamily="50" charset="-128"/>
              <a:ea typeface="メイリオ" panose="020B0604030504040204" pitchFamily="50" charset="-128"/>
            </a:endParaRPr>
          </a:p>
          <a:p>
            <a:r>
              <a:rPr lang="ja-JP" altLang="en-US" sz="6000" dirty="0">
                <a:latin typeface="メイリオ" panose="020B0604030504040204" pitchFamily="50" charset="-128"/>
                <a:ea typeface="メイリオ" panose="020B0604030504040204" pitchFamily="50" charset="-128"/>
              </a:rPr>
              <a:t>⑥普仏戦争</a:t>
            </a:r>
            <a:endParaRPr lang="en-US" altLang="ja-JP" sz="6000" dirty="0">
              <a:latin typeface="メイリオ" panose="020B0604030504040204" pitchFamily="50" charset="-128"/>
              <a:ea typeface="メイリオ" panose="020B0604030504040204" pitchFamily="50" charset="-128"/>
            </a:endParaRPr>
          </a:p>
          <a:p>
            <a:r>
              <a:rPr lang="ja-JP" altLang="en-US" sz="6000" dirty="0">
                <a:latin typeface="メイリオ" panose="020B0604030504040204" pitchFamily="50" charset="-128"/>
                <a:ea typeface="メイリオ" panose="020B0604030504040204" pitchFamily="50" charset="-128"/>
              </a:rPr>
              <a:t>⑦アルザス・ロレーヌ</a:t>
            </a:r>
            <a:endParaRPr lang="en-US" altLang="ja-JP" sz="6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081883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51735" y="1340708"/>
            <a:ext cx="16686734" cy="5715000"/>
          </a:xfrm>
        </p:spPr>
        <p:txBody>
          <a:bodyPr>
            <a:noAutofit/>
          </a:bodyPr>
          <a:lstStyle/>
          <a:p>
            <a:pPr marL="0" indent="0">
              <a:buNone/>
            </a:pPr>
            <a:r>
              <a:rPr lang="ja-JP" altLang="en-US" sz="6600" b="1" dirty="0">
                <a:solidFill>
                  <a:schemeClr val="bg1"/>
                </a:solidFill>
                <a:effectLst>
                  <a:outerShdw blurRad="38100" dist="38100" dir="2700000" algn="tl">
                    <a:srgbClr val="000000">
                      <a:alpha val="43137"/>
                    </a:srgbClr>
                  </a:outerShdw>
                </a:effectLst>
              </a:rPr>
              <a:t>ビスマルクはドイツ統一後、どのようにして国際秩序を再構築したのだろうか。</a:t>
            </a:r>
            <a:endParaRPr lang="en-US" altLang="ja-JP" sz="1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66664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2143" y="519290"/>
            <a:ext cx="15737320" cy="1885245"/>
          </a:xfrm>
        </p:spPr>
        <p:txBody>
          <a:bodyPr>
            <a:normAutofit/>
          </a:bodyPr>
          <a:lstStyle/>
          <a:p>
            <a:r>
              <a:rPr lang="ja-JP" altLang="en-US" b="1" dirty="0"/>
              <a:t>ビスマルクの政治に関する疑問</a:t>
            </a:r>
            <a:endParaRPr kumimoji="1" lang="ja-JP" altLang="en-US" dirty="0"/>
          </a:p>
        </p:txBody>
      </p:sp>
      <p:sp>
        <p:nvSpPr>
          <p:cNvPr id="3" name="テキスト プレースホルダー 2"/>
          <p:cNvSpPr>
            <a:spLocks noGrp="1"/>
          </p:cNvSpPr>
          <p:nvPr>
            <p:ph type="body" idx="1"/>
          </p:nvPr>
        </p:nvSpPr>
        <p:spPr>
          <a:xfrm>
            <a:off x="1049898" y="2794000"/>
            <a:ext cx="15378821" cy="5715000"/>
          </a:xfrm>
        </p:spPr>
        <p:txBody>
          <a:bodyPr>
            <a:normAutofit/>
          </a:bodyPr>
          <a:lstStyle/>
          <a:p>
            <a:pPr marL="0" indent="0">
              <a:buNone/>
            </a:pPr>
            <a:r>
              <a:rPr lang="en-US" altLang="ja-JP" dirty="0"/>
              <a:t>(</a:t>
            </a:r>
            <a:r>
              <a:rPr lang="ja-JP" altLang="en-US" dirty="0"/>
              <a:t>ア</a:t>
            </a:r>
            <a:r>
              <a:rPr lang="en-US" altLang="ja-JP" dirty="0"/>
              <a:t>)</a:t>
            </a:r>
            <a:r>
              <a:rPr lang="ja-JP" altLang="en-US" dirty="0"/>
              <a:t>　ドイツ帝国の構造や内政はどのように展開したか。</a:t>
            </a:r>
            <a:endParaRPr lang="en-US" altLang="ja-JP" dirty="0"/>
          </a:p>
          <a:p>
            <a:pPr marL="0" indent="0">
              <a:buNone/>
            </a:pPr>
            <a:r>
              <a:rPr lang="ja-JP" altLang="en-US" dirty="0"/>
              <a:t>　　　文化闘争　／　男性普通選挙　／　社会保険制度</a:t>
            </a:r>
          </a:p>
          <a:p>
            <a:pPr marL="0" indent="0">
              <a:buNone/>
            </a:pPr>
            <a:r>
              <a:rPr lang="en-US" altLang="ja-JP" dirty="0"/>
              <a:t>(</a:t>
            </a:r>
            <a:r>
              <a:rPr lang="ja-JP" altLang="en-US" dirty="0"/>
              <a:t>イ</a:t>
            </a:r>
            <a:r>
              <a:rPr lang="en-US" altLang="ja-JP" dirty="0"/>
              <a:t>)</a:t>
            </a:r>
            <a:r>
              <a:rPr lang="ja-JP" altLang="en-US" dirty="0"/>
              <a:t>　ビスマルク外交はどのように推移したか。</a:t>
            </a:r>
            <a:endParaRPr lang="en-US" altLang="ja-JP" dirty="0"/>
          </a:p>
          <a:p>
            <a:pPr marL="0" indent="0">
              <a:buNone/>
            </a:pPr>
            <a:r>
              <a:rPr lang="ja-JP" altLang="en-US" dirty="0"/>
              <a:t>　　　三帝同盟　／　三国同盟　／　再保障条約</a:t>
            </a:r>
          </a:p>
          <a:p>
            <a:pPr marL="0" indent="0">
              <a:buNone/>
            </a:pPr>
            <a:r>
              <a:rPr lang="en-US" altLang="ja-JP" dirty="0"/>
              <a:t>(</a:t>
            </a:r>
            <a:r>
              <a:rPr lang="ja-JP" altLang="en-US" dirty="0"/>
              <a:t>ウ</a:t>
            </a:r>
            <a:r>
              <a:rPr lang="en-US" altLang="ja-JP" dirty="0"/>
              <a:t>)</a:t>
            </a:r>
            <a:r>
              <a:rPr lang="ja-JP" altLang="en-US" dirty="0"/>
              <a:t>　ロシア</a:t>
            </a:r>
            <a:r>
              <a:rPr lang="en-US" altLang="ja-JP" dirty="0"/>
              <a:t>=</a:t>
            </a:r>
            <a:r>
              <a:rPr lang="ja-JP" altLang="en-US" dirty="0"/>
              <a:t>トルコ戦争からベルリン会議に至るには</a:t>
            </a:r>
            <a:endParaRPr lang="en-US" altLang="ja-JP" dirty="0"/>
          </a:p>
          <a:p>
            <a:pPr marL="0" indent="0">
              <a:buNone/>
            </a:pPr>
            <a:r>
              <a:rPr lang="ja-JP" altLang="en-US" dirty="0"/>
              <a:t>　　　どのような経緯であったか。</a:t>
            </a:r>
            <a:endParaRPr lang="en-US" altLang="ja-JP" dirty="0"/>
          </a:p>
          <a:p>
            <a:pPr marL="0" indent="0">
              <a:buNone/>
            </a:pPr>
            <a:r>
              <a:rPr lang="ja-JP" altLang="en-US" dirty="0"/>
              <a:t>　　　ブルガリア　／　ボスニア・ヘルツェゴヴィナ　／</a:t>
            </a:r>
            <a:endParaRPr lang="en-US" altLang="ja-JP" dirty="0"/>
          </a:p>
          <a:p>
            <a:pPr marL="0" indent="0">
              <a:buNone/>
            </a:pPr>
            <a:r>
              <a:rPr lang="ja-JP" altLang="en-US" dirty="0"/>
              <a:t>　　　公正な仲買人</a:t>
            </a:r>
            <a:r>
              <a:rPr lang="en-US" altLang="ja-JP" dirty="0"/>
              <a:t>(</a:t>
            </a:r>
            <a:r>
              <a:rPr lang="ja-JP" altLang="en-US" dirty="0"/>
              <a:t>こうせいななかがいにん</a:t>
            </a:r>
            <a:r>
              <a:rPr lang="en-US" altLang="ja-JP" dirty="0"/>
              <a:t>)</a:t>
            </a:r>
            <a:endParaRPr lang="ja-JP" altLang="en-US" dirty="0"/>
          </a:p>
        </p:txBody>
      </p:sp>
    </p:spTree>
    <p:extLst>
      <p:ext uri="{BB962C8B-B14F-4D97-AF65-F5344CB8AC3E}">
        <p14:creationId xmlns:p14="http://schemas.microsoft.com/office/powerpoint/2010/main" val="179103994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00C6AD-41DE-4A75-A295-4981991DBF72}"/>
              </a:ext>
            </a:extLst>
          </p:cNvPr>
          <p:cNvSpPr>
            <a:spLocks noGrp="1"/>
          </p:cNvSpPr>
          <p:nvPr>
            <p:ph type="title"/>
          </p:nvPr>
        </p:nvSpPr>
        <p:spPr>
          <a:xfrm>
            <a:off x="-6114" y="14476"/>
            <a:ext cx="14955520" cy="1885245"/>
          </a:xfrm>
        </p:spPr>
        <p:txBody>
          <a:bodyPr/>
          <a:lstStyle/>
          <a:p>
            <a:r>
              <a:rPr kumimoji="1" lang="ja-JP" altLang="en-US" dirty="0"/>
              <a:t>グループ座席表</a:t>
            </a:r>
            <a:r>
              <a:rPr kumimoji="1" lang="en-US" altLang="ja-JP" dirty="0" smtClean="0"/>
              <a:t>(</a:t>
            </a:r>
            <a:r>
              <a:rPr kumimoji="1" lang="ja-JP" altLang="en-US" dirty="0" smtClean="0"/>
              <a:t>〇組</a:t>
            </a:r>
            <a:r>
              <a:rPr kumimoji="1" lang="en-US" altLang="ja-JP" dirty="0"/>
              <a:t>)</a:t>
            </a:r>
            <a:endParaRPr kumimoji="1" lang="ja-JP" altLang="en-US" dirty="0"/>
          </a:p>
        </p:txBody>
      </p:sp>
      <p:graphicFrame>
        <p:nvGraphicFramePr>
          <p:cNvPr id="4" name="表 4">
            <a:extLst>
              <a:ext uri="{FF2B5EF4-FFF2-40B4-BE49-F238E27FC236}">
                <a16:creationId xmlns:a16="http://schemas.microsoft.com/office/drawing/2014/main" id="{7B9C7830-22C1-4AED-B076-CB3C6016FBC8}"/>
              </a:ext>
            </a:extLst>
          </p:cNvPr>
          <p:cNvGraphicFramePr>
            <a:graphicFrameLocks noGrp="1"/>
          </p:cNvGraphicFramePr>
          <p:nvPr>
            <p:ph idx="1"/>
            <p:extLst>
              <p:ext uri="{D42A27DB-BD31-4B8C-83A1-F6EECF244321}">
                <p14:modId xmlns:p14="http://schemas.microsoft.com/office/powerpoint/2010/main" val="4184236565"/>
              </p:ext>
            </p:extLst>
          </p:nvPr>
        </p:nvGraphicFramePr>
        <p:xfrm>
          <a:off x="1938233" y="2570944"/>
          <a:ext cx="12953801" cy="5282934"/>
        </p:xfrm>
        <a:graphic>
          <a:graphicData uri="http://schemas.openxmlformats.org/drawingml/2006/table">
            <a:tbl>
              <a:tblPr firstRow="1" bandRow="1">
                <a:tableStyleId>{5C22544A-7EE6-4342-B048-85BDC9FD1C3A}</a:tableStyleId>
              </a:tblPr>
              <a:tblGrid>
                <a:gridCol w="1850543">
                  <a:extLst>
                    <a:ext uri="{9D8B030D-6E8A-4147-A177-3AD203B41FA5}">
                      <a16:colId xmlns:a16="http://schemas.microsoft.com/office/drawing/2014/main" val="1786211814"/>
                    </a:ext>
                  </a:extLst>
                </a:gridCol>
                <a:gridCol w="1850543">
                  <a:extLst>
                    <a:ext uri="{9D8B030D-6E8A-4147-A177-3AD203B41FA5}">
                      <a16:colId xmlns:a16="http://schemas.microsoft.com/office/drawing/2014/main" val="168785453"/>
                    </a:ext>
                  </a:extLst>
                </a:gridCol>
                <a:gridCol w="1850543">
                  <a:extLst>
                    <a:ext uri="{9D8B030D-6E8A-4147-A177-3AD203B41FA5}">
                      <a16:colId xmlns:a16="http://schemas.microsoft.com/office/drawing/2014/main" val="906422538"/>
                    </a:ext>
                  </a:extLst>
                </a:gridCol>
                <a:gridCol w="1850543">
                  <a:extLst>
                    <a:ext uri="{9D8B030D-6E8A-4147-A177-3AD203B41FA5}">
                      <a16:colId xmlns:a16="http://schemas.microsoft.com/office/drawing/2014/main" val="1036813544"/>
                    </a:ext>
                  </a:extLst>
                </a:gridCol>
                <a:gridCol w="1850543">
                  <a:extLst>
                    <a:ext uri="{9D8B030D-6E8A-4147-A177-3AD203B41FA5}">
                      <a16:colId xmlns:a16="http://schemas.microsoft.com/office/drawing/2014/main" val="2182240036"/>
                    </a:ext>
                  </a:extLst>
                </a:gridCol>
                <a:gridCol w="1850543">
                  <a:extLst>
                    <a:ext uri="{9D8B030D-6E8A-4147-A177-3AD203B41FA5}">
                      <a16:colId xmlns:a16="http://schemas.microsoft.com/office/drawing/2014/main" val="1408147867"/>
                    </a:ext>
                  </a:extLst>
                </a:gridCol>
                <a:gridCol w="1850543">
                  <a:extLst>
                    <a:ext uri="{9D8B030D-6E8A-4147-A177-3AD203B41FA5}">
                      <a16:colId xmlns:a16="http://schemas.microsoft.com/office/drawing/2014/main" val="2197689093"/>
                    </a:ext>
                  </a:extLst>
                </a:gridCol>
              </a:tblGrid>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あ</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い</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う</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smtClean="0">
                          <a:solidFill>
                            <a:schemeClr val="tx1"/>
                          </a:solidFill>
                        </a:rPr>
                        <a:t>え</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お</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146307093"/>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か</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き</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く</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け</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こ</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さ</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し</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29487023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す</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せ</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そ</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た</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ち</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つ</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て</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06133470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と</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な</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に</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ぬ</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ね</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の</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は</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085834008"/>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ひ</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ふ</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へ</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ほ</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ま</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み</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む</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82473742"/>
                  </a:ext>
                </a:extLst>
              </a:tr>
              <a:tr h="880489">
                <a:tc>
                  <a:txBody>
                    <a:bodyPr/>
                    <a:lstStyle/>
                    <a:p>
                      <a:pPr algn="ctr"/>
                      <a:r>
                        <a:rPr kumimoji="1" lang="ja-JP" altLang="en-US" sz="3600" dirty="0" smtClean="0"/>
                        <a:t>め</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も</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や</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ゆ</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よ</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ら</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り</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3411706"/>
                  </a:ext>
                </a:extLst>
              </a:tr>
            </a:tbl>
          </a:graphicData>
        </a:graphic>
      </p:graphicFrame>
      <p:sp>
        <p:nvSpPr>
          <p:cNvPr id="6" name="四角形: 角を丸くする 5">
            <a:extLst>
              <a:ext uri="{FF2B5EF4-FFF2-40B4-BE49-F238E27FC236}">
                <a16:creationId xmlns:a16="http://schemas.microsoft.com/office/drawing/2014/main" id="{35AFDEFA-A342-4EC6-B896-000858C5ABF0}"/>
              </a:ext>
            </a:extLst>
          </p:cNvPr>
          <p:cNvSpPr/>
          <p:nvPr/>
        </p:nvSpPr>
        <p:spPr>
          <a:xfrm>
            <a:off x="5571928" y="2404534"/>
            <a:ext cx="3748443"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 name="四角形: 角を丸くする 7">
            <a:extLst>
              <a:ext uri="{FF2B5EF4-FFF2-40B4-BE49-F238E27FC236}">
                <a16:creationId xmlns:a16="http://schemas.microsoft.com/office/drawing/2014/main" id="{19B4D0A2-F73C-4644-955C-E21F956FD437}"/>
              </a:ext>
            </a:extLst>
          </p:cNvPr>
          <p:cNvSpPr/>
          <p:nvPr/>
        </p:nvSpPr>
        <p:spPr>
          <a:xfrm>
            <a:off x="1766111" y="4289779"/>
            <a:ext cx="38249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9" name="四角形: 角を丸くする 8">
            <a:extLst>
              <a:ext uri="{FF2B5EF4-FFF2-40B4-BE49-F238E27FC236}">
                <a16:creationId xmlns:a16="http://schemas.microsoft.com/office/drawing/2014/main" id="{581172C7-595D-4282-B49A-139EE2C2FDEB}"/>
              </a:ext>
            </a:extLst>
          </p:cNvPr>
          <p:cNvSpPr/>
          <p:nvPr/>
        </p:nvSpPr>
        <p:spPr>
          <a:xfrm>
            <a:off x="5610176" y="4289779"/>
            <a:ext cx="3786692" cy="1816579"/>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0" name="四角形: 角を丸くする 9">
            <a:extLst>
              <a:ext uri="{FF2B5EF4-FFF2-40B4-BE49-F238E27FC236}">
                <a16:creationId xmlns:a16="http://schemas.microsoft.com/office/drawing/2014/main" id="{9823C98A-DA37-4A42-8FA9-910FAE9352E8}"/>
              </a:ext>
            </a:extLst>
          </p:cNvPr>
          <p:cNvSpPr/>
          <p:nvPr/>
        </p:nvSpPr>
        <p:spPr>
          <a:xfrm>
            <a:off x="11213717" y="4282033"/>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2" name="四角形: 角を丸くする 11">
            <a:extLst>
              <a:ext uri="{FF2B5EF4-FFF2-40B4-BE49-F238E27FC236}">
                <a16:creationId xmlns:a16="http://schemas.microsoft.com/office/drawing/2014/main" id="{A850EC65-F410-4FD6-971D-B3BCF8C9A328}"/>
              </a:ext>
            </a:extLst>
          </p:cNvPr>
          <p:cNvSpPr/>
          <p:nvPr/>
        </p:nvSpPr>
        <p:spPr>
          <a:xfrm>
            <a:off x="5565551" y="6050781"/>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6" name="タイトル 1">
            <a:extLst>
              <a:ext uri="{FF2B5EF4-FFF2-40B4-BE49-F238E27FC236}">
                <a16:creationId xmlns:a16="http://schemas.microsoft.com/office/drawing/2014/main" id="{D8F1FBAC-9C96-4A39-AF56-7350C4811CCF}"/>
              </a:ext>
            </a:extLst>
          </p:cNvPr>
          <p:cNvSpPr txBox="1">
            <a:spLocks/>
          </p:cNvSpPr>
          <p:nvPr/>
        </p:nvSpPr>
        <p:spPr>
          <a:xfrm>
            <a:off x="6548718" y="1344705"/>
            <a:ext cx="3079375" cy="994147"/>
          </a:xfrm>
          <a:prstGeom prst="rect">
            <a:avLst/>
          </a:prstGeom>
          <a:solidFill>
            <a:schemeClr val="accent4">
              <a:lumMod val="20000"/>
              <a:lumOff val="80000"/>
            </a:schemeClr>
          </a:solidFill>
        </p:spPr>
        <p:txBody>
          <a:bodyPr vert="horz" lIns="130048" tIns="65024" rIns="130048" bIns="65024"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6258" b="1" u="sng" dirty="0"/>
              <a:t>前方</a:t>
            </a:r>
          </a:p>
        </p:txBody>
      </p:sp>
      <p:sp>
        <p:nvSpPr>
          <p:cNvPr id="17" name="正方形/長方形 16">
            <a:extLst>
              <a:ext uri="{FF2B5EF4-FFF2-40B4-BE49-F238E27FC236}">
                <a16:creationId xmlns:a16="http://schemas.microsoft.com/office/drawing/2014/main" id="{45449EA8-EFCF-467E-B585-B4A44DD2C659}"/>
              </a:ext>
            </a:extLst>
          </p:cNvPr>
          <p:cNvSpPr/>
          <p:nvPr/>
        </p:nvSpPr>
        <p:spPr>
          <a:xfrm>
            <a:off x="1683237" y="2464838"/>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9" name="正方形/長方形 18">
            <a:extLst>
              <a:ext uri="{FF2B5EF4-FFF2-40B4-BE49-F238E27FC236}">
                <a16:creationId xmlns:a16="http://schemas.microsoft.com/office/drawing/2014/main" id="{048A648A-0455-43DE-A783-32729B5E19B7}"/>
              </a:ext>
            </a:extLst>
          </p:cNvPr>
          <p:cNvSpPr/>
          <p:nvPr/>
        </p:nvSpPr>
        <p:spPr>
          <a:xfrm>
            <a:off x="13068815" y="2433217"/>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5" name="四角形: 角を丸くする 4">
            <a:extLst>
              <a:ext uri="{FF2B5EF4-FFF2-40B4-BE49-F238E27FC236}">
                <a16:creationId xmlns:a16="http://schemas.microsoft.com/office/drawing/2014/main" id="{5E68851B-14CA-4E13-90CE-B2F4E3153FC5}"/>
              </a:ext>
            </a:extLst>
          </p:cNvPr>
          <p:cNvSpPr/>
          <p:nvPr/>
        </p:nvSpPr>
        <p:spPr>
          <a:xfrm>
            <a:off x="1708737" y="2379033"/>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1" name="四角形: 角を丸くする 10">
            <a:extLst>
              <a:ext uri="{FF2B5EF4-FFF2-40B4-BE49-F238E27FC236}">
                <a16:creationId xmlns:a16="http://schemas.microsoft.com/office/drawing/2014/main" id="{6545DDAE-D037-4E2E-B5E0-50C5CF166E3F}"/>
              </a:ext>
            </a:extLst>
          </p:cNvPr>
          <p:cNvSpPr/>
          <p:nvPr/>
        </p:nvSpPr>
        <p:spPr>
          <a:xfrm>
            <a:off x="1766111" y="6078337"/>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 name="四角形: 角を丸くする 6">
            <a:extLst>
              <a:ext uri="{FF2B5EF4-FFF2-40B4-BE49-F238E27FC236}">
                <a16:creationId xmlns:a16="http://schemas.microsoft.com/office/drawing/2014/main" id="{758886D7-B7F8-4BD6-B5DA-D928F2EA8707}"/>
              </a:ext>
            </a:extLst>
          </p:cNvPr>
          <p:cNvSpPr/>
          <p:nvPr/>
        </p:nvSpPr>
        <p:spPr>
          <a:xfrm>
            <a:off x="11213717" y="2415530"/>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3" name="四角形: 角を丸くする 12">
            <a:extLst>
              <a:ext uri="{FF2B5EF4-FFF2-40B4-BE49-F238E27FC236}">
                <a16:creationId xmlns:a16="http://schemas.microsoft.com/office/drawing/2014/main" id="{9C1EA0E4-8786-432E-8C1A-9FCE6C7C7E0F}"/>
              </a:ext>
            </a:extLst>
          </p:cNvPr>
          <p:cNvSpPr/>
          <p:nvPr/>
        </p:nvSpPr>
        <p:spPr>
          <a:xfrm>
            <a:off x="11213716" y="6106358"/>
            <a:ext cx="3767569"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2" name="四角形: 角を丸くする 21">
            <a:extLst>
              <a:ext uri="{FF2B5EF4-FFF2-40B4-BE49-F238E27FC236}">
                <a16:creationId xmlns:a16="http://schemas.microsoft.com/office/drawing/2014/main" id="{2C56E2CD-B03C-4FC2-B00D-C2D7C001BF40}"/>
              </a:ext>
            </a:extLst>
          </p:cNvPr>
          <p:cNvSpPr/>
          <p:nvPr/>
        </p:nvSpPr>
        <p:spPr>
          <a:xfrm>
            <a:off x="9339496" y="2391782"/>
            <a:ext cx="1835973" cy="279367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3" name="四角形: 角を丸くする 22">
            <a:extLst>
              <a:ext uri="{FF2B5EF4-FFF2-40B4-BE49-F238E27FC236}">
                <a16:creationId xmlns:a16="http://schemas.microsoft.com/office/drawing/2014/main" id="{CE6CAECC-0465-4EC1-8393-80D9CEA76780}"/>
              </a:ext>
            </a:extLst>
          </p:cNvPr>
          <p:cNvSpPr/>
          <p:nvPr/>
        </p:nvSpPr>
        <p:spPr>
          <a:xfrm>
            <a:off x="9377744" y="5174000"/>
            <a:ext cx="1835973" cy="279367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8" name="正方形/長方形 17"/>
          <p:cNvSpPr/>
          <p:nvPr/>
        </p:nvSpPr>
        <p:spPr>
          <a:xfrm>
            <a:off x="1683237" y="3159226"/>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〇座席表を設定するメリット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・生徒は視覚的に認識しやすい。</a:t>
            </a:r>
            <a:r>
              <a:rPr kumimoji="1" lang="en-US" altLang="ja-JP" sz="4000" dirty="0" smtClean="0">
                <a:solidFill>
                  <a:schemeClr val="tx1"/>
                </a:solidFill>
              </a:rPr>
              <a:t>(</a:t>
            </a:r>
            <a:r>
              <a:rPr kumimoji="1" lang="ja-JP" altLang="en-US" sz="4000" dirty="0" smtClean="0">
                <a:solidFill>
                  <a:schemeClr val="tx1"/>
                </a:solidFill>
              </a:rPr>
              <a:t>スライド</a:t>
            </a:r>
            <a:r>
              <a:rPr kumimoji="1" lang="en-US" altLang="ja-JP" sz="4000" dirty="0" smtClean="0">
                <a:solidFill>
                  <a:schemeClr val="tx1"/>
                </a:solidFill>
              </a:rPr>
              <a:t>13</a:t>
            </a:r>
            <a:r>
              <a:rPr kumimoji="1" lang="ja-JP" altLang="en-US" sz="4000" dirty="0" smtClean="0">
                <a:solidFill>
                  <a:schemeClr val="tx1"/>
                </a:solidFill>
              </a:rPr>
              <a:t>も同様</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・同じような</a:t>
            </a:r>
            <a:r>
              <a:rPr kumimoji="1" lang="en-US" altLang="ja-JP" sz="4000" dirty="0" smtClean="0">
                <a:solidFill>
                  <a:schemeClr val="tx1"/>
                </a:solidFill>
              </a:rPr>
              <a:t>(</a:t>
            </a:r>
            <a:r>
              <a:rPr kumimoji="1" lang="ja-JP" altLang="en-US" sz="4000" dirty="0" smtClean="0">
                <a:solidFill>
                  <a:schemeClr val="tx1"/>
                </a:solidFill>
              </a:rPr>
              <a:t>あるいは異なる</a:t>
            </a:r>
            <a:r>
              <a:rPr kumimoji="1" lang="en-US" altLang="ja-JP" sz="4000" dirty="0" smtClean="0">
                <a:solidFill>
                  <a:schemeClr val="tx1"/>
                </a:solidFill>
              </a:rPr>
              <a:t>)</a:t>
            </a:r>
            <a:r>
              <a:rPr kumimoji="1" lang="ja-JP" altLang="en-US" sz="4000" dirty="0" smtClean="0">
                <a:solidFill>
                  <a:schemeClr val="tx1"/>
                </a:solidFill>
              </a:rPr>
              <a:t>興味・関心の生徒が</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意見を交換できるようにすることで学びを深める</a:t>
            </a:r>
            <a:r>
              <a:rPr kumimoji="1" lang="ja-JP" altLang="en-US" sz="4000" dirty="0" err="1" smtClean="0">
                <a:solidFill>
                  <a:schemeClr val="tx1"/>
                </a:solidFill>
              </a:rPr>
              <a:t>こ</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とができる。</a:t>
            </a:r>
            <a:endParaRPr kumimoji="1" lang="en-US" altLang="ja-JP" sz="4000" dirty="0" smtClean="0">
              <a:solidFill>
                <a:schemeClr val="tx1"/>
              </a:solidFill>
            </a:endParaRPr>
          </a:p>
        </p:txBody>
      </p:sp>
    </p:spTree>
    <p:extLst>
      <p:ext uri="{BB962C8B-B14F-4D97-AF65-F5344CB8AC3E}">
        <p14:creationId xmlns:p14="http://schemas.microsoft.com/office/powerpoint/2010/main" val="1544217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371A004-81F6-292E-39B0-DAC7C0337CB8}"/>
              </a:ext>
            </a:extLst>
          </p:cNvPr>
          <p:cNvSpPr>
            <a:spLocks noGrp="1"/>
          </p:cNvSpPr>
          <p:nvPr>
            <p:ph idx="1"/>
          </p:nvPr>
        </p:nvSpPr>
        <p:spPr>
          <a:xfrm>
            <a:off x="329164" y="40341"/>
            <a:ext cx="16681933" cy="8900932"/>
          </a:xfrm>
        </p:spPr>
        <p:txBody>
          <a:bodyPr>
            <a:noAutofit/>
          </a:bodyPr>
          <a:lstStyle/>
          <a:p>
            <a:pPr marL="0" indent="0">
              <a:buNone/>
            </a:pPr>
            <a:endParaRPr lang="en-US" altLang="ja-JP" sz="800" dirty="0">
              <a:latin typeface="+mj-ea"/>
              <a:ea typeface="+mj-ea"/>
            </a:endParaRPr>
          </a:p>
          <a:p>
            <a:pPr marL="0" indent="0">
              <a:buNone/>
            </a:pPr>
            <a:endParaRPr lang="en-US" altLang="ja-JP" sz="800" dirty="0">
              <a:latin typeface="+mj-ea"/>
              <a:ea typeface="+mj-ea"/>
            </a:endParaRPr>
          </a:p>
          <a:p>
            <a:pPr marL="0" indent="0">
              <a:buNone/>
            </a:pPr>
            <a:r>
              <a:rPr lang="ja-JP" altLang="en-US" sz="5689" dirty="0">
                <a:latin typeface="+mj-ea"/>
                <a:ea typeface="+mj-ea"/>
              </a:rPr>
              <a:t>◇役割を決める　</a:t>
            </a:r>
            <a:endParaRPr lang="en-US" altLang="ja-JP" sz="5689" dirty="0">
              <a:latin typeface="+mj-ea"/>
              <a:ea typeface="+mj-ea"/>
            </a:endParaRPr>
          </a:p>
          <a:p>
            <a:pPr marL="0" indent="0">
              <a:buNone/>
            </a:pPr>
            <a:endParaRPr lang="en-US" altLang="ja-JP" sz="1200" dirty="0">
              <a:latin typeface="+mj-ea"/>
              <a:ea typeface="+mj-ea"/>
            </a:endParaRPr>
          </a:p>
          <a:p>
            <a:pPr marL="0" indent="0">
              <a:buNone/>
            </a:pPr>
            <a:r>
              <a:rPr lang="ja-JP" altLang="en-US" sz="5689" dirty="0">
                <a:latin typeface="+mj-ea"/>
                <a:ea typeface="+mj-ea"/>
              </a:rPr>
              <a:t>①リーダー：議論をまとめる責任者</a:t>
            </a:r>
            <a:r>
              <a:rPr lang="ja-JP" altLang="en-US" sz="5689" dirty="0" smtClean="0">
                <a:latin typeface="+mj-ea"/>
                <a:ea typeface="+mj-ea"/>
              </a:rPr>
              <a:t>。</a:t>
            </a:r>
            <a:r>
              <a:rPr lang="en-US" altLang="ja-JP" sz="5689" dirty="0" smtClean="0">
                <a:latin typeface="+mj-ea"/>
                <a:ea typeface="+mj-ea"/>
              </a:rPr>
              <a:t>(</a:t>
            </a:r>
            <a:r>
              <a:rPr lang="ja-JP" altLang="en-US" sz="5689" dirty="0" smtClean="0">
                <a:latin typeface="+mj-ea"/>
                <a:ea typeface="+mj-ea"/>
              </a:rPr>
              <a:t>１人</a:t>
            </a:r>
            <a:r>
              <a:rPr lang="en-US" altLang="ja-JP" sz="5689" dirty="0" smtClean="0">
                <a:latin typeface="+mj-ea"/>
                <a:ea typeface="+mj-ea"/>
              </a:rPr>
              <a:t>)</a:t>
            </a:r>
            <a:endParaRPr lang="en-US" altLang="ja-JP" sz="5689" dirty="0">
              <a:latin typeface="+mj-ea"/>
              <a:ea typeface="+mj-ea"/>
            </a:endParaRPr>
          </a:p>
          <a:p>
            <a:pPr marL="0" indent="0">
              <a:buNone/>
            </a:pPr>
            <a:endParaRPr lang="en-US" altLang="ja-JP" sz="1400" dirty="0">
              <a:latin typeface="+mj-ea"/>
              <a:ea typeface="+mj-ea"/>
            </a:endParaRPr>
          </a:p>
          <a:p>
            <a:pPr marL="0" indent="0">
              <a:buNone/>
            </a:pPr>
            <a:r>
              <a:rPr lang="ja-JP" altLang="en-US" sz="5689" dirty="0">
                <a:latin typeface="+mj-ea"/>
                <a:ea typeface="+mj-ea"/>
              </a:rPr>
              <a:t>②発表者　：討議の成果を１分程度でまとめる</a:t>
            </a:r>
            <a:endParaRPr lang="en-US" altLang="ja-JP" sz="5689" dirty="0">
              <a:latin typeface="+mj-ea"/>
              <a:ea typeface="+mj-ea"/>
            </a:endParaRPr>
          </a:p>
          <a:p>
            <a:pPr marL="0" indent="0">
              <a:buNone/>
            </a:pPr>
            <a:r>
              <a:rPr lang="ja-JP" altLang="en-US" sz="5689" dirty="0">
                <a:latin typeface="+mj-ea"/>
                <a:ea typeface="+mj-ea"/>
              </a:rPr>
              <a:t>　　　　　　全体の発表の際に発表する人</a:t>
            </a:r>
            <a:r>
              <a:rPr lang="ja-JP" altLang="en-US" sz="5689" dirty="0" smtClean="0">
                <a:latin typeface="+mj-ea"/>
                <a:ea typeface="+mj-ea"/>
              </a:rPr>
              <a:t>。</a:t>
            </a:r>
            <a:r>
              <a:rPr lang="en-US" altLang="ja-JP" sz="5689" dirty="0" smtClean="0">
                <a:latin typeface="+mj-ea"/>
                <a:ea typeface="+mj-ea"/>
              </a:rPr>
              <a:t>(</a:t>
            </a:r>
            <a:r>
              <a:rPr lang="ja-JP" altLang="en-US" sz="5689" dirty="0" smtClean="0">
                <a:latin typeface="+mj-ea"/>
                <a:ea typeface="+mj-ea"/>
              </a:rPr>
              <a:t>１人</a:t>
            </a:r>
            <a:r>
              <a:rPr lang="en-US" altLang="ja-JP" sz="5689" dirty="0" smtClean="0">
                <a:latin typeface="+mj-ea"/>
                <a:ea typeface="+mj-ea"/>
              </a:rPr>
              <a:t>)</a:t>
            </a:r>
            <a:endParaRPr lang="en-US" altLang="ja-JP" sz="5689" dirty="0">
              <a:latin typeface="+mj-ea"/>
              <a:ea typeface="+mj-ea"/>
            </a:endParaRPr>
          </a:p>
          <a:p>
            <a:pPr marL="0" indent="0">
              <a:buNone/>
            </a:pPr>
            <a:endParaRPr lang="en-US" altLang="ja-JP" sz="1400" dirty="0">
              <a:latin typeface="+mj-ea"/>
              <a:ea typeface="+mj-ea"/>
            </a:endParaRPr>
          </a:p>
          <a:p>
            <a:pPr marL="0" indent="0">
              <a:buNone/>
            </a:pPr>
            <a:r>
              <a:rPr lang="ja-JP" altLang="en-US" sz="5689" dirty="0">
                <a:latin typeface="+mj-ea"/>
                <a:ea typeface="+mj-ea"/>
              </a:rPr>
              <a:t>③建設者　：「〇〇について具体的に教えてくだ</a:t>
            </a:r>
            <a:endParaRPr lang="en-US" altLang="ja-JP" sz="5689" dirty="0">
              <a:latin typeface="+mj-ea"/>
              <a:ea typeface="+mj-ea"/>
            </a:endParaRPr>
          </a:p>
          <a:p>
            <a:pPr marL="0" indent="0">
              <a:buNone/>
            </a:pPr>
            <a:r>
              <a:rPr lang="ja-JP" altLang="en-US" sz="5689" dirty="0">
                <a:latin typeface="+mj-ea"/>
                <a:ea typeface="+mj-ea"/>
              </a:rPr>
              <a:t>　　　　　　さい」等、議論を深める人。</a:t>
            </a:r>
            <a:r>
              <a:rPr lang="en-US" altLang="ja-JP" sz="5689" dirty="0" smtClean="0">
                <a:latin typeface="+mj-ea"/>
                <a:ea typeface="+mj-ea"/>
              </a:rPr>
              <a:t>(1or2</a:t>
            </a:r>
            <a:r>
              <a:rPr lang="ja-JP" altLang="en-US" sz="5689" dirty="0" smtClean="0">
                <a:latin typeface="+mj-ea"/>
                <a:ea typeface="+mj-ea"/>
              </a:rPr>
              <a:t>人</a:t>
            </a:r>
            <a:r>
              <a:rPr lang="en-US" altLang="ja-JP" sz="5689" dirty="0" smtClean="0">
                <a:latin typeface="+mj-ea"/>
                <a:ea typeface="+mj-ea"/>
              </a:rPr>
              <a:t>)</a:t>
            </a:r>
            <a:endParaRPr lang="ja-JP" altLang="en-US" sz="5689" dirty="0">
              <a:latin typeface="+mj-ea"/>
              <a:ea typeface="+mj-ea"/>
            </a:endParaRPr>
          </a:p>
        </p:txBody>
      </p:sp>
      <p:sp>
        <p:nvSpPr>
          <p:cNvPr id="6" name="正方形/長方形 5"/>
          <p:cNvSpPr/>
          <p:nvPr/>
        </p:nvSpPr>
        <p:spPr>
          <a:xfrm>
            <a:off x="1877446" y="2939143"/>
            <a:ext cx="13585372" cy="496388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〇役割を設定するメリット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・生徒は役割に沿って考えようとする。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・グループにおける学びの深まりを促すことができる。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生徒の実態に応じて、リーダーと発表者のみ設定する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等して</a:t>
            </a:r>
            <a:r>
              <a:rPr kumimoji="1" lang="ja-JP" altLang="en-US" sz="4000" dirty="0" smtClean="0">
                <a:solidFill>
                  <a:schemeClr val="tx1"/>
                </a:solidFill>
              </a:rPr>
              <a:t>、協働的な学びを支援する。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注）欠席などで３人の場合は③を２人ではなく１人に</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設定する。</a:t>
            </a:r>
            <a:endParaRPr kumimoji="1" lang="en-US" altLang="ja-JP" sz="4000" dirty="0" smtClean="0">
              <a:solidFill>
                <a:schemeClr val="tx1"/>
              </a:solidFill>
            </a:endParaRPr>
          </a:p>
        </p:txBody>
      </p:sp>
    </p:spTree>
    <p:extLst>
      <p:ext uri="{BB962C8B-B14F-4D97-AF65-F5344CB8AC3E}">
        <p14:creationId xmlns:p14="http://schemas.microsoft.com/office/powerpoint/2010/main" val="1995466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ま・い・ど」を意識する"/>
          <p:cNvSpPr txBox="1">
            <a:spLocks noGrp="1"/>
          </p:cNvSpPr>
          <p:nvPr>
            <p:ph type="title"/>
          </p:nvPr>
        </p:nvSpPr>
        <p:spPr>
          <a:xfrm>
            <a:off x="274389" y="-119864"/>
            <a:ext cx="15240465" cy="2540079"/>
          </a:xfrm>
          <a:prstGeom prst="rect">
            <a:avLst/>
          </a:prstGeom>
        </p:spPr>
        <p:txBody>
          <a:bodyPr/>
          <a:lstStyle>
            <a:lvl1pPr>
              <a:defRPr>
                <a:solidFill>
                  <a:srgbClr val="000000"/>
                </a:solidFill>
              </a:defRPr>
            </a:lvl1pPr>
          </a:lstStyle>
          <a:p>
            <a:r>
              <a:rPr dirty="0"/>
              <a:t>「ま・い・ど」を意識する</a:t>
            </a:r>
          </a:p>
        </p:txBody>
      </p:sp>
      <p:sp>
        <p:nvSpPr>
          <p:cNvPr id="132" name="まわりの意見や説明をしっかりと聞くことができた。…"/>
          <p:cNvSpPr txBox="1">
            <a:spLocks noGrp="1"/>
          </p:cNvSpPr>
          <p:nvPr>
            <p:ph type="body" idx="1"/>
          </p:nvPr>
        </p:nvSpPr>
        <p:spPr>
          <a:xfrm>
            <a:off x="640080" y="2103120"/>
            <a:ext cx="15374983" cy="4207392"/>
          </a:xfrm>
          <a:prstGeom prst="rect">
            <a:avLst/>
          </a:prstGeom>
        </p:spPr>
        <p:txBody>
          <a:bodyPr>
            <a:normAutofit/>
          </a:bodyPr>
          <a:lstStyle/>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ま</a:t>
            </a:r>
            <a:r>
              <a:rPr sz="4800" dirty="0">
                <a:latin typeface="メイリオ" panose="020B0604030504040204" pitchFamily="50" charset="-128"/>
                <a:ea typeface="メイリオ" panose="020B0604030504040204" pitchFamily="50" charset="-128"/>
              </a:rPr>
              <a:t>わりの意見や説明をしっかりと聞くことができ</a:t>
            </a:r>
            <a:r>
              <a:rPr lang="ja-JP" altLang="en-US" sz="4800" dirty="0">
                <a:latin typeface="メイリオ" panose="020B0604030504040204" pitchFamily="50" charset="-128"/>
                <a:ea typeface="メイリオ" panose="020B0604030504040204" pitchFamily="50" charset="-128"/>
              </a:rPr>
              <a:t>た。</a:t>
            </a:r>
            <a:endParaRPr sz="4800" dirty="0">
              <a:latin typeface="メイリオ" panose="020B0604030504040204" pitchFamily="50" charset="-128"/>
              <a:ea typeface="メイリオ" panose="020B0604030504040204" pitchFamily="50" charset="-128"/>
            </a:endParaRP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い</a:t>
            </a:r>
            <a:r>
              <a:rPr sz="4800" dirty="0">
                <a:latin typeface="メイリオ" panose="020B0604030504040204" pitchFamily="50" charset="-128"/>
                <a:ea typeface="メイリオ" panose="020B0604030504040204" pitchFamily="50" charset="-128"/>
              </a:rPr>
              <a:t>けんを述べることや、説明もしっかりできた。</a:t>
            </a: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ど</a:t>
            </a:r>
            <a:r>
              <a:rPr sz="4800" dirty="0">
                <a:latin typeface="メイリオ" panose="020B0604030504040204" pitchFamily="50" charset="-128"/>
                <a:ea typeface="メイリオ" panose="020B0604030504040204" pitchFamily="50" charset="-128"/>
              </a:rPr>
              <a:t>の役割にも責任を持って取り組むことができた。</a:t>
            </a:r>
          </a:p>
        </p:txBody>
      </p:sp>
      <p:sp>
        <p:nvSpPr>
          <p:cNvPr id="4" name="正方形/長方形 3"/>
          <p:cNvSpPr/>
          <p:nvPr/>
        </p:nvSpPr>
        <p:spPr>
          <a:xfrm>
            <a:off x="1877446" y="2939143"/>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〇行動の</a:t>
            </a:r>
            <a:r>
              <a:rPr kumimoji="1" lang="ja-JP" altLang="en-US" sz="4000" dirty="0" smtClean="0">
                <a:solidFill>
                  <a:schemeClr val="tx1"/>
                </a:solidFill>
              </a:rPr>
              <a:t>指標を</a:t>
            </a:r>
            <a:r>
              <a:rPr kumimoji="1" lang="ja-JP" altLang="en-US" sz="4000" dirty="0" smtClean="0">
                <a:solidFill>
                  <a:schemeClr val="tx1"/>
                </a:solidFill>
              </a:rPr>
              <a:t>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・クラスの学習規律に応じて、設定する。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・グループ活動における受動的な態度を防ぐ。</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等、生徒の実態に応じて、設定する。</a:t>
            </a:r>
            <a:endParaRPr kumimoji="1" lang="en-US" altLang="ja-JP" sz="4000" dirty="0" smtClean="0">
              <a:solidFill>
                <a:schemeClr val="tx1"/>
              </a:solidFill>
            </a:endParaRPr>
          </a:p>
        </p:txBody>
      </p:sp>
    </p:spTree>
    <p:extLst>
      <p:ext uri="{BB962C8B-B14F-4D97-AF65-F5344CB8AC3E}">
        <p14:creationId xmlns:p14="http://schemas.microsoft.com/office/powerpoint/2010/main" val="1567199012"/>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03C00F-CA65-3C70-D306-831A629968A4}"/>
              </a:ext>
            </a:extLst>
          </p:cNvPr>
          <p:cNvSpPr>
            <a:spLocks noGrp="1"/>
          </p:cNvSpPr>
          <p:nvPr>
            <p:ph type="title"/>
          </p:nvPr>
        </p:nvSpPr>
        <p:spPr>
          <a:xfrm>
            <a:off x="264" y="19862"/>
            <a:ext cx="14955520" cy="1885245"/>
          </a:xfrm>
        </p:spPr>
        <p:txBody>
          <a:bodyPr/>
          <a:lstStyle/>
          <a:p>
            <a:r>
              <a:rPr lang="ja-JP" altLang="en-US" dirty="0"/>
              <a:t>１９世紀後半のヨーロッパの国際関係</a:t>
            </a:r>
          </a:p>
        </p:txBody>
      </p:sp>
      <p:sp>
        <p:nvSpPr>
          <p:cNvPr id="4" name="楕円 3">
            <a:extLst>
              <a:ext uri="{FF2B5EF4-FFF2-40B4-BE49-F238E27FC236}">
                <a16:creationId xmlns:a16="http://schemas.microsoft.com/office/drawing/2014/main" id="{BE3C5F50-9B9C-E29C-E9D4-38D9927C4775}"/>
              </a:ext>
            </a:extLst>
          </p:cNvPr>
          <p:cNvSpPr/>
          <p:nvPr/>
        </p:nvSpPr>
        <p:spPr>
          <a:xfrm>
            <a:off x="4074059" y="4876800"/>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258" b="1" dirty="0">
                <a:solidFill>
                  <a:schemeClr val="tx1">
                    <a:lumMod val="95000"/>
                    <a:lumOff val="5000"/>
                  </a:schemeClr>
                </a:solidFill>
              </a:rPr>
              <a:t>仏</a:t>
            </a:r>
          </a:p>
        </p:txBody>
      </p:sp>
      <p:sp>
        <p:nvSpPr>
          <p:cNvPr id="5" name="楕円 4">
            <a:extLst>
              <a:ext uri="{FF2B5EF4-FFF2-40B4-BE49-F238E27FC236}">
                <a16:creationId xmlns:a16="http://schemas.microsoft.com/office/drawing/2014/main" id="{82A3007B-4144-8E05-728A-2D5ED49667B5}"/>
              </a:ext>
            </a:extLst>
          </p:cNvPr>
          <p:cNvSpPr/>
          <p:nvPr/>
        </p:nvSpPr>
        <p:spPr>
          <a:xfrm>
            <a:off x="9061842" y="3594600"/>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独</a:t>
            </a:r>
            <a:endParaRPr kumimoji="1" lang="ja-JP" altLang="en-US" sz="6258" b="1" dirty="0">
              <a:solidFill>
                <a:schemeClr val="tx1">
                  <a:lumMod val="95000"/>
                  <a:lumOff val="5000"/>
                </a:schemeClr>
              </a:solidFill>
            </a:endParaRPr>
          </a:p>
        </p:txBody>
      </p:sp>
      <p:sp>
        <p:nvSpPr>
          <p:cNvPr id="6" name="楕円 5">
            <a:extLst>
              <a:ext uri="{FF2B5EF4-FFF2-40B4-BE49-F238E27FC236}">
                <a16:creationId xmlns:a16="http://schemas.microsoft.com/office/drawing/2014/main" id="{62F84FE9-ACFA-83D8-3BBB-770DEAF36E06}"/>
              </a:ext>
            </a:extLst>
          </p:cNvPr>
          <p:cNvSpPr/>
          <p:nvPr/>
        </p:nvSpPr>
        <p:spPr>
          <a:xfrm>
            <a:off x="7659322" y="6895213"/>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伊</a:t>
            </a:r>
            <a:endParaRPr kumimoji="1" lang="ja-JP" altLang="en-US" sz="6258" b="1" dirty="0">
              <a:solidFill>
                <a:schemeClr val="tx1">
                  <a:lumMod val="95000"/>
                  <a:lumOff val="5000"/>
                </a:schemeClr>
              </a:solidFill>
            </a:endParaRPr>
          </a:p>
        </p:txBody>
      </p:sp>
      <p:sp>
        <p:nvSpPr>
          <p:cNvPr id="7" name="楕円 6">
            <a:extLst>
              <a:ext uri="{FF2B5EF4-FFF2-40B4-BE49-F238E27FC236}">
                <a16:creationId xmlns:a16="http://schemas.microsoft.com/office/drawing/2014/main" id="{22B213A5-E88E-5497-3377-287C05EFABBD}"/>
              </a:ext>
            </a:extLst>
          </p:cNvPr>
          <p:cNvSpPr/>
          <p:nvPr/>
        </p:nvSpPr>
        <p:spPr>
          <a:xfrm>
            <a:off x="11772350" y="4927806"/>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墺</a:t>
            </a:r>
            <a:endParaRPr kumimoji="1" lang="ja-JP" altLang="en-US" sz="6258" b="1" dirty="0">
              <a:solidFill>
                <a:schemeClr val="tx1">
                  <a:lumMod val="95000"/>
                  <a:lumOff val="5000"/>
                </a:schemeClr>
              </a:solidFill>
            </a:endParaRPr>
          </a:p>
        </p:txBody>
      </p:sp>
      <p:sp>
        <p:nvSpPr>
          <p:cNvPr id="8" name="楕円 7">
            <a:extLst>
              <a:ext uri="{FF2B5EF4-FFF2-40B4-BE49-F238E27FC236}">
                <a16:creationId xmlns:a16="http://schemas.microsoft.com/office/drawing/2014/main" id="{35D1FCAC-2933-17F4-6E46-96A74839E5AF}"/>
              </a:ext>
            </a:extLst>
          </p:cNvPr>
          <p:cNvSpPr/>
          <p:nvPr/>
        </p:nvSpPr>
        <p:spPr>
          <a:xfrm>
            <a:off x="1831386" y="1972912"/>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英</a:t>
            </a:r>
            <a:endParaRPr kumimoji="1" lang="ja-JP" altLang="en-US" sz="6258" b="1" dirty="0">
              <a:solidFill>
                <a:schemeClr val="tx1">
                  <a:lumMod val="95000"/>
                  <a:lumOff val="5000"/>
                </a:schemeClr>
              </a:solidFill>
            </a:endParaRPr>
          </a:p>
        </p:txBody>
      </p:sp>
      <p:sp>
        <p:nvSpPr>
          <p:cNvPr id="9" name="楕円 8">
            <a:extLst>
              <a:ext uri="{FF2B5EF4-FFF2-40B4-BE49-F238E27FC236}">
                <a16:creationId xmlns:a16="http://schemas.microsoft.com/office/drawing/2014/main" id="{556BF999-8BCE-68B4-E792-6B57F22CB582}"/>
              </a:ext>
            </a:extLst>
          </p:cNvPr>
          <p:cNvSpPr/>
          <p:nvPr/>
        </p:nvSpPr>
        <p:spPr>
          <a:xfrm>
            <a:off x="13863692" y="2062497"/>
            <a:ext cx="1645185" cy="159426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6258" b="1" dirty="0">
                <a:solidFill>
                  <a:schemeClr val="tx1">
                    <a:lumMod val="95000"/>
                    <a:lumOff val="5000"/>
                  </a:schemeClr>
                </a:solidFill>
              </a:rPr>
              <a:t>露</a:t>
            </a:r>
            <a:endParaRPr kumimoji="1" lang="ja-JP" altLang="en-US" sz="6258" b="1" dirty="0">
              <a:solidFill>
                <a:schemeClr val="tx1">
                  <a:lumMod val="95000"/>
                  <a:lumOff val="5000"/>
                </a:schemeClr>
              </a:solidFill>
            </a:endParaRPr>
          </a:p>
        </p:txBody>
      </p:sp>
      <p:sp>
        <p:nvSpPr>
          <p:cNvPr id="10" name="正方形/長方形 9"/>
          <p:cNvSpPr/>
          <p:nvPr/>
        </p:nvSpPr>
        <p:spPr>
          <a:xfrm>
            <a:off x="1877446" y="2939143"/>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〇ビスマルク外交の歴史的な経緯について、スライド９</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を示して、関係図で表現する。</a:t>
            </a:r>
            <a:endParaRPr kumimoji="1" lang="en-US" altLang="ja-JP" sz="4000" dirty="0" smtClean="0">
              <a:solidFill>
                <a:schemeClr val="tx1"/>
              </a:solidFill>
            </a:endParaRPr>
          </a:p>
        </p:txBody>
      </p:sp>
    </p:spTree>
    <p:custDataLst>
      <p:tags r:id="rId1"/>
    </p:custDataLst>
    <p:extLst>
      <p:ext uri="{BB962C8B-B14F-4D97-AF65-F5344CB8AC3E}">
        <p14:creationId xmlns:p14="http://schemas.microsoft.com/office/powerpoint/2010/main" val="1686562385"/>
      </p:ext>
    </p:extLst>
  </p:cSld>
  <p:clrMapOvr>
    <a:masterClrMapping/>
  </p:clrMapOvr>
  <mc:AlternateContent xmlns:mc="http://schemas.openxmlformats.org/markup-compatibility/2006" xmlns:p14="http://schemas.microsoft.com/office/powerpoint/2010/main">
    <mc:Choice Requires="p14">
      <p:transition spd="slow" p14:dur="2000" advTm="298613"/>
    </mc:Choice>
    <mc:Fallback xmlns="">
      <p:transition spd="slow" advTm="298613"/>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8.3|33|35.3|8.2|23.4|6.2|21.2|10.2|17.7|10.6|16.9|4.8|2.3|10.6|6|46.2"/>
</p:tagLst>
</file>

<file path=ppt/tags/tag2.xml><?xml version="1.0" encoding="utf-8"?>
<p:tagLst xmlns:a="http://schemas.openxmlformats.org/drawingml/2006/main" xmlns:r="http://schemas.openxmlformats.org/officeDocument/2006/relationships" xmlns:p="http://schemas.openxmlformats.org/presentationml/2006/main">
  <p:tag name="TIMING" val="|18.3|33|35.3|8.2|23.4|6.2|21.2|10.2|17.7|10.6|16.9|4.8|2.3|10.6|6|46.2"/>
</p:tagLst>
</file>

<file path=ppt/tags/tag3.xml><?xml version="1.0" encoding="utf-8"?>
<p:tagLst xmlns:a="http://schemas.openxmlformats.org/drawingml/2006/main" xmlns:r="http://schemas.openxmlformats.org/officeDocument/2006/relationships" xmlns:p="http://schemas.openxmlformats.org/presentationml/2006/main">
  <p:tag name="TIMING" val="|18.3|33|35.3|8.2|23.4|6.2|21.2|10.2|17.7|10.6|16.9|4.8|2.3|10.6|6|46.2"/>
</p:tagLst>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rmal">
  <a:themeElements>
    <a:clrScheme name="Formal">
      <a:dk1>
        <a:srgbClr val="000000"/>
      </a:dk1>
      <a:lt1>
        <a:srgbClr val="FFFFFF"/>
      </a:lt1>
      <a:dk2>
        <a:srgbClr val="53585F"/>
      </a:dk2>
      <a:lt2>
        <a:srgbClr val="DCDEE0"/>
      </a:lt2>
      <a:accent1>
        <a:srgbClr val="6789BA"/>
      </a:accent1>
      <a:accent2>
        <a:srgbClr val="77965C"/>
      </a:accent2>
      <a:accent3>
        <a:srgbClr val="E3B43D"/>
      </a:accent3>
      <a:accent4>
        <a:srgbClr val="D77B43"/>
      </a:accent4>
      <a:accent5>
        <a:srgbClr val="C25756"/>
      </a:accent5>
      <a:accent6>
        <a:srgbClr val="876390"/>
      </a:accent6>
      <a:hlink>
        <a:srgbClr val="0000FF"/>
      </a:hlink>
      <a:folHlink>
        <a:srgbClr val="FF00FF"/>
      </a:folHlink>
    </a:clrScheme>
    <a:fontScheme name="Formal">
      <a:majorFont>
        <a:latin typeface="Cochin"/>
        <a:ea typeface="Cochin"/>
        <a:cs typeface="Cochin"/>
      </a:majorFont>
      <a:minorFont>
        <a:latin typeface="Cochin"/>
        <a:ea typeface="Cochin"/>
        <a:cs typeface="Cochin"/>
      </a:minorFont>
    </a:fontScheme>
    <a:fmtScheme name="Fo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3D3E3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515151"/>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TM02892315[[fn=ウィスプ]]</Template>
  <TotalTime>1594</TotalTime>
  <Words>1064</Words>
  <Application>Microsoft Office PowerPoint</Application>
  <PresentationFormat>ユーザー設定</PresentationFormat>
  <Paragraphs>177</Paragraphs>
  <Slides>11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11</vt:i4>
      </vt:variant>
    </vt:vector>
  </HeadingPairs>
  <TitlesOfParts>
    <vt:vector size="22" baseType="lpstr">
      <vt:lpstr>Helvetica Neue</vt:lpstr>
      <vt:lpstr>ＭＳ Ｐゴシック</vt:lpstr>
      <vt:lpstr>メイリオ</vt:lpstr>
      <vt:lpstr>游ゴシック</vt:lpstr>
      <vt:lpstr>游ゴシック Light</vt:lpstr>
      <vt:lpstr>Arial</vt:lpstr>
      <vt:lpstr>Calibri</vt:lpstr>
      <vt:lpstr>Calibri Light</vt:lpstr>
      <vt:lpstr>Wingdings 2</vt:lpstr>
      <vt:lpstr>HDOfficeLightV0</vt:lpstr>
      <vt:lpstr>Office テーマ</vt:lpstr>
      <vt:lpstr>ビスマルクの政治</vt:lpstr>
      <vt:lpstr>前回の振り返り(〇組)</vt:lpstr>
      <vt:lpstr>PowerPoint プレゼンテーション</vt:lpstr>
      <vt:lpstr>PowerPoint プレゼンテーション</vt:lpstr>
      <vt:lpstr>ビスマルクの政治に関する疑問</vt:lpstr>
      <vt:lpstr>グループ座席表(〇組)</vt:lpstr>
      <vt:lpstr>PowerPoint プレゼンテーション</vt:lpstr>
      <vt:lpstr>「ま・い・ど」を意識する</vt:lpstr>
      <vt:lpstr>１９世紀後半のヨーロッパの国際関係</vt:lpstr>
      <vt:lpstr>19世紀後半のヨーロッパの国際関係</vt:lpstr>
      <vt:lpstr>19世紀後半のヨーロッパの国際関係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(1)クリミア戦争と列強体制の緩和</dc:title>
  <dc:creator>坂田　匡史</dc:creator>
  <cp:lastModifiedBy>坂田　匡史</cp:lastModifiedBy>
  <cp:revision>56</cp:revision>
  <cp:lastPrinted>2024-02-19T00:14:48Z</cp:lastPrinted>
  <dcterms:modified xsi:type="dcterms:W3CDTF">2024-02-19T00:14:53Z</dcterms:modified>
</cp:coreProperties>
</file>